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4.png" Type="http://schemas.openxmlformats.org/officeDocument/2006/relationships/image"/><Relationship Id="rId7" Target="../media/image32.png" Type="http://schemas.openxmlformats.org/officeDocument/2006/relationships/image"/><Relationship Id="rId8" Target="https://supertokens.com/blog/what-is-jwt" TargetMode="External" Type="http://schemas.openxmlformats.org/officeDocument/2006/relationships/hyperlink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51761">
            <a:off x="10912533" y="-4157532"/>
            <a:ext cx="10454404" cy="76222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-4939101" y="6712177"/>
            <a:ext cx="11422613" cy="83281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075300" y="185394"/>
            <a:ext cx="9566510" cy="956651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532015" y="8125252"/>
            <a:ext cx="2727285" cy="1017063"/>
            <a:chOff x="0" y="0"/>
            <a:chExt cx="3636381" cy="135608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939954" cy="1356085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2254779" y="335989"/>
              <a:ext cx="1381601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338413" y="7113063"/>
            <a:ext cx="11920887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99"/>
              </a:lnSpc>
            </a:pPr>
            <a:r>
              <a:rPr lang="en-US" sz="7599">
                <a:solidFill>
                  <a:srgbClr val="000000"/>
                </a:solidFill>
                <a:latin typeface="IBM Plex Sans Bold"/>
              </a:rPr>
              <a:t>ASP.NET core </a:t>
            </a:r>
            <a:r>
              <a:rPr lang="en-US" sz="7599">
                <a:solidFill>
                  <a:srgbClr val="000000"/>
                </a:solidFill>
                <a:latin typeface="IBM Plex Sans"/>
              </a:rPr>
              <a:t>Workshop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75380" y="9042504"/>
            <a:ext cx="883920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BM Plex Sans"/>
              </a:rPr>
              <a:t>2023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860987"/>
            <a:ext cx="1758956" cy="615833"/>
            <a:chOff x="0" y="0"/>
            <a:chExt cx="2345275" cy="82111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426820" y="2140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31983" r="0" b="0"/>
          <a:stretch>
            <a:fillRect/>
          </a:stretch>
        </p:blipFill>
        <p:spPr>
          <a:xfrm flipH="false" flipV="false" rot="0">
            <a:off x="1461781" y="2734115"/>
            <a:ext cx="15364437" cy="58223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Frontend Technologies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1577" y="7659026"/>
            <a:ext cx="231171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15364C"/>
                </a:solidFill>
                <a:latin typeface="IBM Plex Sans Bold"/>
              </a:rPr>
              <a:t>JavaScript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720922" y="2596706"/>
            <a:ext cx="14846156" cy="5093588"/>
            <a:chOff x="0" y="0"/>
            <a:chExt cx="19794875" cy="679145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9794875" cy="6791450"/>
            </a:xfrm>
            <a:prstGeom prst="rect">
              <a:avLst/>
            </a:prstGeom>
          </p:spPr>
        </p:pic>
        <p:grpSp>
          <p:nvGrpSpPr>
            <p:cNvPr name="Group 8" id="8"/>
            <p:cNvGrpSpPr/>
            <p:nvPr/>
          </p:nvGrpSpPr>
          <p:grpSpPr>
            <a:xfrm rot="0">
              <a:off x="7773130" y="5304389"/>
              <a:ext cx="2375206" cy="799285"/>
              <a:chOff x="0" y="0"/>
              <a:chExt cx="469177" cy="157883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469177" cy="157883"/>
              </a:xfrm>
              <a:custGeom>
                <a:avLst/>
                <a:gdLst/>
                <a:ahLst/>
                <a:cxnLst/>
                <a:rect r="r" b="b" t="t" l="l"/>
                <a:pathLst>
                  <a:path h="157883" w="469177">
                    <a:moveTo>
                      <a:pt x="0" y="0"/>
                    </a:moveTo>
                    <a:lnTo>
                      <a:pt x="469177" y="0"/>
                    </a:lnTo>
                    <a:lnTo>
                      <a:pt x="469177" y="157883"/>
                    </a:lnTo>
                    <a:lnTo>
                      <a:pt x="0" y="157883"/>
                    </a:lnTo>
                    <a:close/>
                  </a:path>
                </a:pathLst>
              </a:custGeom>
              <a:solidFill>
                <a:srgbClr val="C9C9C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31"/>
                  </a:lnSpc>
                </a:pPr>
                <a:r>
                  <a:rPr lang="en-US" sz="2525">
                    <a:solidFill>
                      <a:srgbClr val="000000"/>
                    </a:solidFill>
                    <a:latin typeface="IBM Plex Sans"/>
                  </a:rPr>
                  <a:t>Customer</a:t>
                </a: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Demo Case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921" t="30518" r="1469" b="23507"/>
          <a:stretch>
            <a:fillRect/>
          </a:stretch>
        </p:blipFill>
        <p:spPr>
          <a:xfrm flipH="false" flipV="false" rot="0">
            <a:off x="1510088" y="5922323"/>
            <a:ext cx="15267823" cy="305896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704820" y="2096751"/>
            <a:ext cx="8878361" cy="37481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ASP.NET - Middleware Pipeline</a:t>
            </a:r>
          </a:p>
        </p:txBody>
      </p:sp>
      <p:sp>
        <p:nvSpPr>
          <p:cNvPr name="AutoShape 6" id="6"/>
          <p:cNvSpPr/>
          <p:nvPr/>
        </p:nvSpPr>
        <p:spPr>
          <a:xfrm rot="-8578">
            <a:off x="1510065" y="5922323"/>
            <a:ext cx="152678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632767" y="5524500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34052" y="7110186"/>
            <a:ext cx="8619895" cy="23101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834052" y="2356036"/>
            <a:ext cx="8619895" cy="44207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Object-Relational Mapping </a:t>
            </a:r>
            <a:r>
              <a:rPr lang="en-US" sz="6500">
                <a:solidFill>
                  <a:srgbClr val="000000"/>
                </a:solidFill>
                <a:latin typeface="IBM Plex Sans Bold"/>
              </a:rPr>
              <a:t>(ORM)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632767" y="5524500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56006" r="0" b="0"/>
          <a:stretch>
            <a:fillRect/>
          </a:stretch>
        </p:blipFill>
        <p:spPr>
          <a:xfrm flipH="false" flipV="false" rot="0">
            <a:off x="8986894" y="6172508"/>
            <a:ext cx="7909790" cy="231481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Entity Framework core</a:t>
            </a:r>
            <a:r>
              <a:rPr lang="en-US" sz="6500">
                <a:solidFill>
                  <a:srgbClr val="000000"/>
                </a:solidFill>
                <a:latin typeface="IBM Plex Sans Bold"/>
              </a:rPr>
              <a:t>(EF core)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25178" y="2506581"/>
            <a:ext cx="9551075" cy="4823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53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Manages DB Connections</a:t>
            </a:r>
          </a:p>
          <a:p>
            <a:pPr marL="690881" indent="-345440" lvl="1">
              <a:lnSpc>
                <a:spcPts val="553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No SQL syntax</a:t>
            </a:r>
          </a:p>
          <a:p>
            <a:pPr marL="690881" indent="-345440" lvl="1">
              <a:lnSpc>
                <a:spcPts val="553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Allow quick switch of different Database Engines</a:t>
            </a:r>
          </a:p>
          <a:p>
            <a:pPr marL="690881" indent="-345440" lvl="1">
              <a:lnSpc>
                <a:spcPts val="553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IntelliSense</a:t>
            </a:r>
          </a:p>
          <a:p>
            <a:pPr marL="690881" indent="-345440" lvl="1">
              <a:lnSpc>
                <a:spcPts val="553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Create/Change Database and tables</a:t>
            </a:r>
          </a:p>
          <a:p>
            <a:pPr marL="690881" indent="-345440" lvl="1">
              <a:lnSpc>
                <a:spcPts val="553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Migrations</a:t>
            </a:r>
          </a:p>
          <a:p>
            <a:pPr marL="690881" indent="-345440" lvl="1">
              <a:lnSpc>
                <a:spcPts val="553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Different Approaches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632767" y="5524500"/>
            <a:ext cx="21239322" cy="48932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Package Managers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06213" y="5527294"/>
            <a:ext cx="17075573" cy="2235272"/>
            <a:chOff x="0" y="0"/>
            <a:chExt cx="22767431" cy="29803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7237776" cy="2980363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7742534" y="186023"/>
              <a:ext cx="4801996" cy="2163817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7519632" y="2349840"/>
              <a:ext cx="5247799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3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IBM Plex Sans Bold"/>
                </a:rPr>
                <a:t>Python Package Index (PyPI))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44278" y="2766187"/>
            <a:ext cx="13285232" cy="2377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Automates software installation, updates, configuration, and removal</a:t>
            </a:r>
          </a:p>
          <a:p>
            <a:pPr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Simplify software management</a:t>
            </a:r>
          </a:p>
          <a:p>
            <a:pPr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Manage dependencies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632767" y="5524500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52618" y="2277592"/>
            <a:ext cx="12182764" cy="649381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DTOs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43264" y="2061402"/>
            <a:ext cx="12966028" cy="7196898"/>
            <a:chOff x="0" y="0"/>
            <a:chExt cx="17288037" cy="959586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5415" t="0" r="0" b="0"/>
            <a:stretch>
              <a:fillRect/>
            </a:stretch>
          </p:blipFill>
          <p:spPr>
            <a:xfrm flipH="false" flipV="false" rot="0">
              <a:off x="0" y="0"/>
              <a:ext cx="17288037" cy="959586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2330239" y="8631848"/>
              <a:ext cx="4957798" cy="96401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524781" y="2331931"/>
            <a:ext cx="4518266" cy="117039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Json Web Token </a:t>
            </a:r>
            <a:r>
              <a:rPr lang="en-US" sz="6500">
                <a:solidFill>
                  <a:srgbClr val="000000"/>
                </a:solidFill>
                <a:latin typeface="IBM Plex Sans Bold"/>
              </a:rPr>
              <a:t>(JWT)</a:t>
            </a:r>
            <a:r>
              <a:rPr lang="en-US" sz="65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25863" y="8648692"/>
            <a:ext cx="166127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u="sng">
                <a:solidFill>
                  <a:srgbClr val="000000"/>
                </a:solidFill>
                <a:latin typeface="IBM Plex Sans"/>
                <a:hlinkClick r:id="rId8" tooltip="https://supertokens.com/blog/what-is-jwt"/>
              </a:rPr>
              <a:t>https://jwt.io/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64779" y="2857627"/>
            <a:ext cx="13958442" cy="608754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Frontend - API Call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342266" y="5493412"/>
            <a:ext cx="9360725" cy="421684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494820" y="2416680"/>
            <a:ext cx="14764480" cy="381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377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Security feature to control which websites can access resources</a:t>
            </a:r>
          </a:p>
          <a:p>
            <a:pPr>
              <a:lnSpc>
                <a:spcPts val="3776"/>
              </a:lnSpc>
            </a:pPr>
          </a:p>
          <a:p>
            <a:pPr marL="690881" indent="-345440" lvl="1">
              <a:lnSpc>
                <a:spcPts val="377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Browser sends HTTP request with "Origin" header, server responds with "Access-Control-Allow-Origin" header</a:t>
            </a:r>
          </a:p>
          <a:p>
            <a:pPr>
              <a:lnSpc>
                <a:spcPts val="3776"/>
              </a:lnSpc>
            </a:pPr>
          </a:p>
          <a:p>
            <a:pPr marL="690881" indent="-345440" lvl="1">
              <a:lnSpc>
                <a:spcPts val="377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Prevents unauthorized access</a:t>
            </a:r>
          </a:p>
          <a:p>
            <a:pPr>
              <a:lnSpc>
                <a:spcPts val="3776"/>
              </a:lnSpc>
            </a:pPr>
          </a:p>
          <a:p>
            <a:pPr marL="690881" indent="-345440" lvl="1">
              <a:lnSpc>
                <a:spcPts val="377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BM Plex Sans"/>
              </a:rPr>
              <a:t>Enhances web app security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15572" y="1019175"/>
            <a:ext cx="1419848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Cross Origin Resource Sharing </a:t>
            </a:r>
            <a:r>
              <a:rPr lang="en-US" sz="6500">
                <a:solidFill>
                  <a:srgbClr val="000000"/>
                </a:solidFill>
                <a:latin typeface="IBM Plex Sans Bold"/>
              </a:rPr>
              <a:t>(CORS)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989564" cy="10287000"/>
          </a:xfrm>
          <a:prstGeom prst="rect">
            <a:avLst/>
          </a:prstGeom>
          <a:solidFill>
            <a:srgbClr val="F24300">
              <a:alpha val="20784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486668" y="4256087"/>
            <a:ext cx="601622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Plan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99479" y="1053429"/>
            <a:ext cx="10429855" cy="802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7" indent="-356233" lvl="1">
              <a:lnSpc>
                <a:spcPts val="6401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Web Application Architecture​</a:t>
            </a:r>
          </a:p>
          <a:p>
            <a:pPr marL="712467" indent="-356233" lvl="1">
              <a:lnSpc>
                <a:spcPts val="6401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ORM (Object-Relational Mapping)​</a:t>
            </a:r>
          </a:p>
          <a:p>
            <a:pPr marL="1424934" indent="-474978" lvl="2">
              <a:lnSpc>
                <a:spcPts val="6401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Entity Framework​</a:t>
            </a:r>
          </a:p>
          <a:p>
            <a:pPr marL="712467" indent="-356233" lvl="1">
              <a:lnSpc>
                <a:spcPts val="6401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ASP.NET Web APIs</a:t>
            </a:r>
          </a:p>
          <a:p>
            <a:pPr marL="1424934" indent="-474978" lvl="2">
              <a:lnSpc>
                <a:spcPts val="6401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User registration​</a:t>
            </a:r>
          </a:p>
          <a:p>
            <a:pPr marL="1424934" indent="-474978" lvl="2">
              <a:lnSpc>
                <a:spcPts val="6401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User Login​</a:t>
            </a:r>
          </a:p>
          <a:p>
            <a:pPr marL="1424934" indent="-474978" lvl="2">
              <a:lnSpc>
                <a:spcPts val="6401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Authentication​</a:t>
            </a:r>
          </a:p>
          <a:p>
            <a:pPr marL="1424934" indent="-474978" lvl="2">
              <a:lnSpc>
                <a:spcPts val="6401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Authorization​</a:t>
            </a:r>
          </a:p>
          <a:p>
            <a:pPr marL="1424934" indent="-474978" lvl="2">
              <a:lnSpc>
                <a:spcPts val="6401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JWT (JSON Web Tokens)​</a:t>
            </a:r>
          </a:p>
          <a:p>
            <a:pPr marL="1424934" indent="-474978" lvl="2">
              <a:lnSpc>
                <a:spcPts val="6401"/>
              </a:lnSpc>
              <a:buFont typeface="Arial"/>
              <a:buChar char="⚬"/>
            </a:pPr>
            <a:r>
              <a:rPr lang="en-US" sz="3299">
                <a:solidFill>
                  <a:srgbClr val="000000"/>
                </a:solidFill>
                <a:latin typeface="IBM Plex Sans"/>
              </a:rPr>
              <a:t>CORS handling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89562"/>
            <a:ext cx="1758956" cy="615833"/>
            <a:chOff x="0" y="0"/>
            <a:chExt cx="2345275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426820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15156" b="0"/>
          <a:stretch>
            <a:fillRect/>
          </a:stretch>
        </p:blipFill>
        <p:spPr>
          <a:xfrm flipH="false" flipV="false" rot="0">
            <a:off x="4010906" y="3061458"/>
            <a:ext cx="10253061" cy="358850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4010906" y="6864142"/>
            <a:ext cx="6279645" cy="2968320"/>
            <a:chOff x="0" y="0"/>
            <a:chExt cx="8372861" cy="395776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372861" cy="3957760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-3295406">
              <a:off x="5752027" y="2226551"/>
              <a:ext cx="2784182" cy="458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2279">
                  <a:solidFill>
                    <a:srgbClr val="F24300"/>
                  </a:solidFill>
                  <a:latin typeface="IBM Plex Sans Bold"/>
                </a:rPr>
                <a:t>Order Matters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218534" y="1128969"/>
              <a:ext cx="4951984" cy="818134"/>
              <a:chOff x="0" y="0"/>
              <a:chExt cx="4951984" cy="818134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46609" y="50165"/>
                <a:ext cx="4859020" cy="717423"/>
              </a:xfrm>
              <a:custGeom>
                <a:avLst/>
                <a:gdLst/>
                <a:ahLst/>
                <a:cxnLst/>
                <a:rect r="r" b="b" t="t" l="l"/>
                <a:pathLst>
                  <a:path h="717423" w="4859020">
                    <a:moveTo>
                      <a:pt x="352298" y="104902"/>
                    </a:moveTo>
                    <a:cubicBezTo>
                      <a:pt x="424688" y="105537"/>
                      <a:pt x="442341" y="103886"/>
                      <a:pt x="469900" y="100711"/>
                    </a:cubicBezTo>
                    <a:cubicBezTo>
                      <a:pt x="516890" y="95377"/>
                      <a:pt x="606171" y="79883"/>
                      <a:pt x="659511" y="72898"/>
                    </a:cubicBezTo>
                    <a:cubicBezTo>
                      <a:pt x="698373" y="67818"/>
                      <a:pt x="732663" y="64135"/>
                      <a:pt x="760349" y="61087"/>
                    </a:cubicBezTo>
                    <a:cubicBezTo>
                      <a:pt x="779653" y="58928"/>
                      <a:pt x="793369" y="57277"/>
                      <a:pt x="809625" y="56007"/>
                    </a:cubicBezTo>
                    <a:cubicBezTo>
                      <a:pt x="825627" y="54737"/>
                      <a:pt x="841502" y="54229"/>
                      <a:pt x="857250" y="53594"/>
                    </a:cubicBezTo>
                    <a:cubicBezTo>
                      <a:pt x="872744" y="52959"/>
                      <a:pt x="886714" y="52578"/>
                      <a:pt x="903351" y="52324"/>
                    </a:cubicBezTo>
                    <a:cubicBezTo>
                      <a:pt x="923163" y="52070"/>
                      <a:pt x="949198" y="52705"/>
                      <a:pt x="968248" y="52451"/>
                    </a:cubicBezTo>
                    <a:cubicBezTo>
                      <a:pt x="983361" y="52197"/>
                      <a:pt x="995553" y="51689"/>
                      <a:pt x="1008761" y="51308"/>
                    </a:cubicBezTo>
                    <a:cubicBezTo>
                      <a:pt x="1021207" y="50927"/>
                      <a:pt x="1032256" y="50419"/>
                      <a:pt x="1045337" y="50292"/>
                    </a:cubicBezTo>
                    <a:cubicBezTo>
                      <a:pt x="1060196" y="50165"/>
                      <a:pt x="1077468" y="50546"/>
                      <a:pt x="1093343" y="50673"/>
                    </a:cubicBezTo>
                    <a:cubicBezTo>
                      <a:pt x="1108837" y="50800"/>
                      <a:pt x="1123823" y="51689"/>
                      <a:pt x="1139571" y="50800"/>
                    </a:cubicBezTo>
                    <a:cubicBezTo>
                      <a:pt x="1155954" y="49911"/>
                      <a:pt x="1172591" y="46355"/>
                      <a:pt x="1189736" y="45085"/>
                    </a:cubicBezTo>
                    <a:cubicBezTo>
                      <a:pt x="1207770" y="43688"/>
                      <a:pt x="1227709" y="45593"/>
                      <a:pt x="1245235" y="42799"/>
                    </a:cubicBezTo>
                    <a:cubicBezTo>
                      <a:pt x="1261491" y="40132"/>
                      <a:pt x="1276858" y="33147"/>
                      <a:pt x="1291209" y="29464"/>
                    </a:cubicBezTo>
                    <a:cubicBezTo>
                      <a:pt x="1303655" y="26289"/>
                      <a:pt x="1313688" y="24130"/>
                      <a:pt x="1326134" y="21844"/>
                    </a:cubicBezTo>
                    <a:cubicBezTo>
                      <a:pt x="1339977" y="19304"/>
                      <a:pt x="1355725" y="16891"/>
                      <a:pt x="1370584" y="15367"/>
                    </a:cubicBezTo>
                    <a:cubicBezTo>
                      <a:pt x="1385570" y="13843"/>
                      <a:pt x="1399794" y="13208"/>
                      <a:pt x="1415796" y="12573"/>
                    </a:cubicBezTo>
                    <a:cubicBezTo>
                      <a:pt x="1433957" y="11811"/>
                      <a:pt x="1456944" y="11811"/>
                      <a:pt x="1473835" y="11684"/>
                    </a:cubicBezTo>
                    <a:cubicBezTo>
                      <a:pt x="1486789" y="11557"/>
                      <a:pt x="1496314" y="11430"/>
                      <a:pt x="1508252" y="11557"/>
                    </a:cubicBezTo>
                    <a:cubicBezTo>
                      <a:pt x="1521206" y="11684"/>
                      <a:pt x="1535684" y="12065"/>
                      <a:pt x="1548892" y="12192"/>
                    </a:cubicBezTo>
                    <a:cubicBezTo>
                      <a:pt x="1561465" y="12319"/>
                      <a:pt x="1572514" y="11938"/>
                      <a:pt x="1585468" y="12192"/>
                    </a:cubicBezTo>
                    <a:cubicBezTo>
                      <a:pt x="1600327" y="12446"/>
                      <a:pt x="1616583" y="13208"/>
                      <a:pt x="1633347" y="13716"/>
                    </a:cubicBezTo>
                    <a:cubicBezTo>
                      <a:pt x="1652016" y="14224"/>
                      <a:pt x="1673098" y="14859"/>
                      <a:pt x="1692656" y="15367"/>
                    </a:cubicBezTo>
                    <a:cubicBezTo>
                      <a:pt x="1711960" y="15875"/>
                      <a:pt x="1731518" y="16129"/>
                      <a:pt x="1750060" y="16510"/>
                    </a:cubicBezTo>
                    <a:cubicBezTo>
                      <a:pt x="1767459" y="16764"/>
                      <a:pt x="1782953" y="17018"/>
                      <a:pt x="1800479" y="17272"/>
                    </a:cubicBezTo>
                    <a:cubicBezTo>
                      <a:pt x="1819656" y="17526"/>
                      <a:pt x="1838198" y="17780"/>
                      <a:pt x="1860677" y="17907"/>
                    </a:cubicBezTo>
                    <a:cubicBezTo>
                      <a:pt x="1889125" y="18161"/>
                      <a:pt x="1926082" y="18161"/>
                      <a:pt x="1957451" y="18288"/>
                    </a:cubicBezTo>
                    <a:cubicBezTo>
                      <a:pt x="1987042" y="18415"/>
                      <a:pt x="2014855" y="18542"/>
                      <a:pt x="2043811" y="18669"/>
                    </a:cubicBezTo>
                    <a:cubicBezTo>
                      <a:pt x="2073148" y="18796"/>
                      <a:pt x="2102739" y="18923"/>
                      <a:pt x="2132330" y="18923"/>
                    </a:cubicBezTo>
                    <a:cubicBezTo>
                      <a:pt x="2162048" y="19050"/>
                      <a:pt x="2193671" y="19050"/>
                      <a:pt x="2221611" y="19050"/>
                    </a:cubicBezTo>
                    <a:cubicBezTo>
                      <a:pt x="2246503" y="19050"/>
                      <a:pt x="2266823" y="19177"/>
                      <a:pt x="2291969" y="19177"/>
                    </a:cubicBezTo>
                    <a:cubicBezTo>
                      <a:pt x="2321179" y="19177"/>
                      <a:pt x="2354199" y="19304"/>
                      <a:pt x="2386584" y="19304"/>
                    </a:cubicBezTo>
                    <a:cubicBezTo>
                      <a:pt x="2420620" y="19304"/>
                      <a:pt x="2456688" y="19304"/>
                      <a:pt x="2491486" y="19304"/>
                    </a:cubicBezTo>
                    <a:cubicBezTo>
                      <a:pt x="2525903" y="19304"/>
                      <a:pt x="2560701" y="19431"/>
                      <a:pt x="2594356" y="19431"/>
                    </a:cubicBezTo>
                    <a:cubicBezTo>
                      <a:pt x="2626741" y="19431"/>
                      <a:pt x="2658745" y="19431"/>
                      <a:pt x="2689733" y="19431"/>
                    </a:cubicBezTo>
                    <a:cubicBezTo>
                      <a:pt x="2719070" y="19431"/>
                      <a:pt x="2747899" y="19431"/>
                      <a:pt x="2775585" y="19431"/>
                    </a:cubicBezTo>
                    <a:cubicBezTo>
                      <a:pt x="2801493" y="19431"/>
                      <a:pt x="2827401" y="19431"/>
                      <a:pt x="2850896" y="19431"/>
                    </a:cubicBezTo>
                    <a:cubicBezTo>
                      <a:pt x="2871470" y="19431"/>
                      <a:pt x="2890774" y="19685"/>
                      <a:pt x="2908808" y="19558"/>
                    </a:cubicBezTo>
                    <a:cubicBezTo>
                      <a:pt x="2924556" y="19431"/>
                      <a:pt x="2937256" y="18796"/>
                      <a:pt x="2952877" y="18669"/>
                    </a:cubicBezTo>
                    <a:cubicBezTo>
                      <a:pt x="2970784" y="18542"/>
                      <a:pt x="2991866" y="18796"/>
                      <a:pt x="3010408" y="18923"/>
                    </a:cubicBezTo>
                    <a:cubicBezTo>
                      <a:pt x="3027680" y="18923"/>
                      <a:pt x="3044190" y="19050"/>
                      <a:pt x="3060700" y="19050"/>
                    </a:cubicBezTo>
                    <a:cubicBezTo>
                      <a:pt x="3076702" y="19050"/>
                      <a:pt x="3090926" y="18669"/>
                      <a:pt x="3107944" y="18669"/>
                    </a:cubicBezTo>
                    <a:cubicBezTo>
                      <a:pt x="3128010" y="18669"/>
                      <a:pt x="3152013" y="18796"/>
                      <a:pt x="3173349" y="18923"/>
                    </a:cubicBezTo>
                    <a:cubicBezTo>
                      <a:pt x="3193796" y="18923"/>
                      <a:pt x="3213735" y="19050"/>
                      <a:pt x="3233547" y="19050"/>
                    </a:cubicBezTo>
                    <a:cubicBezTo>
                      <a:pt x="3252978" y="19050"/>
                      <a:pt x="3271647" y="19177"/>
                      <a:pt x="3291332" y="19177"/>
                    </a:cubicBezTo>
                    <a:cubicBezTo>
                      <a:pt x="3312033" y="19177"/>
                      <a:pt x="3334004" y="19304"/>
                      <a:pt x="3354832" y="19304"/>
                    </a:cubicBezTo>
                    <a:cubicBezTo>
                      <a:pt x="3374898" y="19304"/>
                      <a:pt x="3394583" y="19304"/>
                      <a:pt x="3414141" y="19304"/>
                    </a:cubicBezTo>
                    <a:cubicBezTo>
                      <a:pt x="3433445" y="19304"/>
                      <a:pt x="3452495" y="19431"/>
                      <a:pt x="3471672" y="19431"/>
                    </a:cubicBezTo>
                    <a:cubicBezTo>
                      <a:pt x="3490722" y="19431"/>
                      <a:pt x="3509645" y="19431"/>
                      <a:pt x="3528568" y="19431"/>
                    </a:cubicBezTo>
                    <a:cubicBezTo>
                      <a:pt x="3547364" y="19431"/>
                      <a:pt x="3566795" y="19431"/>
                      <a:pt x="3584956" y="19431"/>
                    </a:cubicBezTo>
                    <a:cubicBezTo>
                      <a:pt x="3602101" y="19431"/>
                      <a:pt x="3617976" y="19304"/>
                      <a:pt x="3634867" y="19304"/>
                    </a:cubicBezTo>
                    <a:cubicBezTo>
                      <a:pt x="3652393" y="19304"/>
                      <a:pt x="3671189" y="20574"/>
                      <a:pt x="3688461" y="19431"/>
                    </a:cubicBezTo>
                    <a:cubicBezTo>
                      <a:pt x="3704590" y="18288"/>
                      <a:pt x="3721735" y="14859"/>
                      <a:pt x="3735324" y="12827"/>
                    </a:cubicBezTo>
                    <a:cubicBezTo>
                      <a:pt x="3745738" y="11303"/>
                      <a:pt x="3753231" y="9525"/>
                      <a:pt x="3762756" y="8382"/>
                    </a:cubicBezTo>
                    <a:cubicBezTo>
                      <a:pt x="3772916" y="7112"/>
                      <a:pt x="3783965" y="6477"/>
                      <a:pt x="3794633" y="5842"/>
                    </a:cubicBezTo>
                    <a:cubicBezTo>
                      <a:pt x="3805555" y="5207"/>
                      <a:pt x="3817112" y="4826"/>
                      <a:pt x="3827526" y="4318"/>
                    </a:cubicBezTo>
                    <a:cubicBezTo>
                      <a:pt x="3836924" y="3810"/>
                      <a:pt x="3845052" y="3302"/>
                      <a:pt x="3854323" y="2921"/>
                    </a:cubicBezTo>
                    <a:cubicBezTo>
                      <a:pt x="3864229" y="2540"/>
                      <a:pt x="3874389" y="2286"/>
                      <a:pt x="3885311" y="2159"/>
                    </a:cubicBezTo>
                    <a:cubicBezTo>
                      <a:pt x="3897503" y="2032"/>
                      <a:pt x="3911600" y="2159"/>
                      <a:pt x="3924300" y="2159"/>
                    </a:cubicBezTo>
                    <a:cubicBezTo>
                      <a:pt x="3936492" y="2159"/>
                      <a:pt x="3947795" y="1905"/>
                      <a:pt x="3960241" y="1905"/>
                    </a:cubicBezTo>
                    <a:cubicBezTo>
                      <a:pt x="3973449" y="1905"/>
                      <a:pt x="3988054" y="2286"/>
                      <a:pt x="4001389" y="2286"/>
                    </a:cubicBezTo>
                    <a:cubicBezTo>
                      <a:pt x="4014089" y="2286"/>
                      <a:pt x="4026789" y="2286"/>
                      <a:pt x="4038346" y="2032"/>
                    </a:cubicBezTo>
                    <a:cubicBezTo>
                      <a:pt x="4048506" y="1905"/>
                      <a:pt x="4057142" y="1397"/>
                      <a:pt x="4066921" y="1270"/>
                    </a:cubicBezTo>
                    <a:cubicBezTo>
                      <a:pt x="4077208" y="1016"/>
                      <a:pt x="4087876" y="1016"/>
                      <a:pt x="4098544" y="889"/>
                    </a:cubicBezTo>
                    <a:cubicBezTo>
                      <a:pt x="4109339" y="762"/>
                      <a:pt x="4119880" y="635"/>
                      <a:pt x="4131310" y="635"/>
                    </a:cubicBezTo>
                    <a:cubicBezTo>
                      <a:pt x="4144010" y="635"/>
                      <a:pt x="4158234" y="1016"/>
                      <a:pt x="4171188" y="1016"/>
                    </a:cubicBezTo>
                    <a:cubicBezTo>
                      <a:pt x="4183634" y="1016"/>
                      <a:pt x="4194937" y="0"/>
                      <a:pt x="4207637" y="1016"/>
                    </a:cubicBezTo>
                    <a:cubicBezTo>
                      <a:pt x="4221734" y="2159"/>
                      <a:pt x="4236212" y="4699"/>
                      <a:pt x="4251833" y="8382"/>
                    </a:cubicBezTo>
                    <a:cubicBezTo>
                      <a:pt x="4269994" y="12700"/>
                      <a:pt x="4292727" y="22225"/>
                      <a:pt x="4309872" y="26289"/>
                    </a:cubicBezTo>
                    <a:cubicBezTo>
                      <a:pt x="4323080" y="29464"/>
                      <a:pt x="4332732" y="28194"/>
                      <a:pt x="4345432" y="32258"/>
                    </a:cubicBezTo>
                    <a:cubicBezTo>
                      <a:pt x="4361434" y="37338"/>
                      <a:pt x="4380357" y="50165"/>
                      <a:pt x="4397121" y="57150"/>
                    </a:cubicBezTo>
                    <a:cubicBezTo>
                      <a:pt x="4412361" y="63500"/>
                      <a:pt x="4426712" y="68199"/>
                      <a:pt x="4441571" y="73152"/>
                    </a:cubicBezTo>
                    <a:cubicBezTo>
                      <a:pt x="4456430" y="77978"/>
                      <a:pt x="4470908" y="82296"/>
                      <a:pt x="4486275" y="86487"/>
                    </a:cubicBezTo>
                    <a:cubicBezTo>
                      <a:pt x="4502658" y="90932"/>
                      <a:pt x="4520438" y="94869"/>
                      <a:pt x="4537075" y="99060"/>
                    </a:cubicBezTo>
                    <a:cubicBezTo>
                      <a:pt x="4553331" y="103124"/>
                      <a:pt x="4571365" y="108458"/>
                      <a:pt x="4584954" y="110998"/>
                    </a:cubicBezTo>
                    <a:cubicBezTo>
                      <a:pt x="4594987" y="112903"/>
                      <a:pt x="4602099" y="113665"/>
                      <a:pt x="4611243" y="114300"/>
                    </a:cubicBezTo>
                    <a:cubicBezTo>
                      <a:pt x="4620895" y="114935"/>
                      <a:pt x="4630674" y="113665"/>
                      <a:pt x="4641469" y="114681"/>
                    </a:cubicBezTo>
                    <a:cubicBezTo>
                      <a:pt x="4654042" y="115824"/>
                      <a:pt x="4669536" y="118364"/>
                      <a:pt x="4682109" y="121539"/>
                    </a:cubicBezTo>
                    <a:cubicBezTo>
                      <a:pt x="4693285" y="124333"/>
                      <a:pt x="4702429" y="128905"/>
                      <a:pt x="4713097" y="132080"/>
                    </a:cubicBezTo>
                    <a:cubicBezTo>
                      <a:pt x="4724019" y="135255"/>
                      <a:pt x="4735830" y="136017"/>
                      <a:pt x="4747006" y="140462"/>
                    </a:cubicBezTo>
                    <a:cubicBezTo>
                      <a:pt x="4759325" y="145288"/>
                      <a:pt x="4772787" y="153670"/>
                      <a:pt x="4783455" y="160909"/>
                    </a:cubicBezTo>
                    <a:cubicBezTo>
                      <a:pt x="4792853" y="167259"/>
                      <a:pt x="4800854" y="173355"/>
                      <a:pt x="4808220" y="180848"/>
                    </a:cubicBezTo>
                    <a:cubicBezTo>
                      <a:pt x="4815586" y="188214"/>
                      <a:pt x="4821682" y="195834"/>
                      <a:pt x="4827651" y="205232"/>
                    </a:cubicBezTo>
                    <a:cubicBezTo>
                      <a:pt x="4834636" y="216281"/>
                      <a:pt x="4842510" y="230886"/>
                      <a:pt x="4846701" y="243713"/>
                    </a:cubicBezTo>
                    <a:cubicBezTo>
                      <a:pt x="4850511" y="255270"/>
                      <a:pt x="4851273" y="267589"/>
                      <a:pt x="4852543" y="278384"/>
                    </a:cubicBezTo>
                    <a:cubicBezTo>
                      <a:pt x="4853686" y="287782"/>
                      <a:pt x="4854194" y="294132"/>
                      <a:pt x="4854575" y="304800"/>
                    </a:cubicBezTo>
                    <a:cubicBezTo>
                      <a:pt x="4855210" y="321183"/>
                      <a:pt x="4859020" y="348615"/>
                      <a:pt x="4854448" y="367157"/>
                    </a:cubicBezTo>
                    <a:cubicBezTo>
                      <a:pt x="4850384" y="383794"/>
                      <a:pt x="4840478" y="398145"/>
                      <a:pt x="4831334" y="411734"/>
                    </a:cubicBezTo>
                    <a:cubicBezTo>
                      <a:pt x="4822317" y="425069"/>
                      <a:pt x="4812538" y="436753"/>
                      <a:pt x="4800219" y="448183"/>
                    </a:cubicBezTo>
                    <a:cubicBezTo>
                      <a:pt x="4786376" y="461010"/>
                      <a:pt x="4768088" y="472313"/>
                      <a:pt x="4751197" y="483616"/>
                    </a:cubicBezTo>
                    <a:cubicBezTo>
                      <a:pt x="4734052" y="495173"/>
                      <a:pt x="4715002" y="507238"/>
                      <a:pt x="4697984" y="516763"/>
                    </a:cubicBezTo>
                    <a:cubicBezTo>
                      <a:pt x="4683125" y="525018"/>
                      <a:pt x="4668012" y="531368"/>
                      <a:pt x="4654931" y="538099"/>
                    </a:cubicBezTo>
                    <a:cubicBezTo>
                      <a:pt x="4644009" y="543687"/>
                      <a:pt x="4635246" y="549148"/>
                      <a:pt x="4624832" y="554101"/>
                    </a:cubicBezTo>
                    <a:cubicBezTo>
                      <a:pt x="4614037" y="559181"/>
                      <a:pt x="4602988" y="563245"/>
                      <a:pt x="4591431" y="568325"/>
                    </a:cubicBezTo>
                    <a:cubicBezTo>
                      <a:pt x="4578858" y="573786"/>
                      <a:pt x="4567047" y="581025"/>
                      <a:pt x="4552442" y="585978"/>
                    </a:cubicBezTo>
                    <a:cubicBezTo>
                      <a:pt x="4535043" y="591947"/>
                      <a:pt x="4513961" y="595884"/>
                      <a:pt x="4493387" y="600075"/>
                    </a:cubicBezTo>
                    <a:cubicBezTo>
                      <a:pt x="4471035" y="604647"/>
                      <a:pt x="4444746" y="606679"/>
                      <a:pt x="4423156" y="611886"/>
                    </a:cubicBezTo>
                    <a:cubicBezTo>
                      <a:pt x="4403979" y="616585"/>
                      <a:pt x="4384421" y="622681"/>
                      <a:pt x="4369816" y="628904"/>
                    </a:cubicBezTo>
                    <a:cubicBezTo>
                      <a:pt x="4358894" y="633476"/>
                      <a:pt x="4351147" y="638810"/>
                      <a:pt x="4342130" y="643636"/>
                    </a:cubicBezTo>
                    <a:cubicBezTo>
                      <a:pt x="4333621" y="648208"/>
                      <a:pt x="4327144" y="653415"/>
                      <a:pt x="4317111" y="657225"/>
                    </a:cubicBezTo>
                    <a:cubicBezTo>
                      <a:pt x="4303522" y="662305"/>
                      <a:pt x="4282567" y="664210"/>
                      <a:pt x="4267073" y="668528"/>
                    </a:cubicBezTo>
                    <a:cubicBezTo>
                      <a:pt x="4253230" y="672465"/>
                      <a:pt x="4239387" y="676783"/>
                      <a:pt x="4228211" y="681736"/>
                    </a:cubicBezTo>
                    <a:cubicBezTo>
                      <a:pt x="4219194" y="685800"/>
                      <a:pt x="4213606" y="691515"/>
                      <a:pt x="4204716" y="694817"/>
                    </a:cubicBezTo>
                    <a:cubicBezTo>
                      <a:pt x="4194429" y="698754"/>
                      <a:pt x="4180840" y="699643"/>
                      <a:pt x="4169664" y="702437"/>
                    </a:cubicBezTo>
                    <a:cubicBezTo>
                      <a:pt x="4159250" y="704977"/>
                      <a:pt x="4149725" y="708533"/>
                      <a:pt x="4139819" y="710692"/>
                    </a:cubicBezTo>
                    <a:cubicBezTo>
                      <a:pt x="4130167" y="712851"/>
                      <a:pt x="4120769" y="714248"/>
                      <a:pt x="4110736" y="715264"/>
                    </a:cubicBezTo>
                    <a:cubicBezTo>
                      <a:pt x="4100195" y="716407"/>
                      <a:pt x="4089908" y="716915"/>
                      <a:pt x="4078097" y="717169"/>
                    </a:cubicBezTo>
                    <a:cubicBezTo>
                      <a:pt x="4064000" y="717423"/>
                      <a:pt x="4046728" y="716280"/>
                      <a:pt x="4031996" y="716153"/>
                    </a:cubicBezTo>
                    <a:cubicBezTo>
                      <a:pt x="4018534" y="716026"/>
                      <a:pt x="4006850" y="716407"/>
                      <a:pt x="3993134" y="716153"/>
                    </a:cubicBezTo>
                    <a:cubicBezTo>
                      <a:pt x="3977767" y="715899"/>
                      <a:pt x="3960368" y="714883"/>
                      <a:pt x="3944239" y="714502"/>
                    </a:cubicBezTo>
                    <a:cubicBezTo>
                      <a:pt x="3928491" y="714121"/>
                      <a:pt x="3912362" y="713740"/>
                      <a:pt x="3897503" y="713613"/>
                    </a:cubicBezTo>
                    <a:cubicBezTo>
                      <a:pt x="3883914" y="713486"/>
                      <a:pt x="3872484" y="713994"/>
                      <a:pt x="3858260" y="713867"/>
                    </a:cubicBezTo>
                    <a:cubicBezTo>
                      <a:pt x="3841369" y="713740"/>
                      <a:pt x="3820668" y="712851"/>
                      <a:pt x="3802761" y="712470"/>
                    </a:cubicBezTo>
                    <a:cubicBezTo>
                      <a:pt x="3785870" y="712089"/>
                      <a:pt x="3769614" y="711835"/>
                      <a:pt x="3753358" y="711708"/>
                    </a:cubicBezTo>
                    <a:cubicBezTo>
                      <a:pt x="3737483" y="711581"/>
                      <a:pt x="3721481" y="711327"/>
                      <a:pt x="3706495" y="711454"/>
                    </a:cubicBezTo>
                    <a:cubicBezTo>
                      <a:pt x="3692779" y="711581"/>
                      <a:pt x="3680460" y="711962"/>
                      <a:pt x="3667125" y="712089"/>
                    </a:cubicBezTo>
                    <a:cubicBezTo>
                      <a:pt x="3653155" y="712216"/>
                      <a:pt x="3638804" y="712343"/>
                      <a:pt x="3624453" y="712343"/>
                    </a:cubicBezTo>
                    <a:cubicBezTo>
                      <a:pt x="3609975" y="712343"/>
                      <a:pt x="3596513" y="712470"/>
                      <a:pt x="3580511" y="712343"/>
                    </a:cubicBezTo>
                    <a:cubicBezTo>
                      <a:pt x="3561207" y="712216"/>
                      <a:pt x="3538474" y="711581"/>
                      <a:pt x="3516503" y="711327"/>
                    </a:cubicBezTo>
                    <a:cubicBezTo>
                      <a:pt x="3493135" y="711073"/>
                      <a:pt x="3467862" y="710946"/>
                      <a:pt x="3443986" y="710692"/>
                    </a:cubicBezTo>
                    <a:cubicBezTo>
                      <a:pt x="3420491" y="710565"/>
                      <a:pt x="3395599" y="710311"/>
                      <a:pt x="3374390" y="710184"/>
                    </a:cubicBezTo>
                    <a:cubicBezTo>
                      <a:pt x="3356610" y="710057"/>
                      <a:pt x="3340227" y="709803"/>
                      <a:pt x="3325368" y="710057"/>
                    </a:cubicBezTo>
                    <a:cubicBezTo>
                      <a:pt x="3313049" y="710311"/>
                      <a:pt x="3303270" y="711073"/>
                      <a:pt x="3291586" y="711327"/>
                    </a:cubicBezTo>
                    <a:cubicBezTo>
                      <a:pt x="3278759" y="711708"/>
                      <a:pt x="3264535" y="711708"/>
                      <a:pt x="3251454" y="711962"/>
                    </a:cubicBezTo>
                    <a:cubicBezTo>
                      <a:pt x="3239008" y="712216"/>
                      <a:pt x="3228975" y="712724"/>
                      <a:pt x="3214878" y="712724"/>
                    </a:cubicBezTo>
                    <a:cubicBezTo>
                      <a:pt x="3195828" y="712724"/>
                      <a:pt x="3169412" y="711962"/>
                      <a:pt x="3147568" y="711708"/>
                    </a:cubicBezTo>
                    <a:cubicBezTo>
                      <a:pt x="3126740" y="711454"/>
                      <a:pt x="3106166" y="711200"/>
                      <a:pt x="3086735" y="710946"/>
                    </a:cubicBezTo>
                    <a:cubicBezTo>
                      <a:pt x="3068828" y="710692"/>
                      <a:pt x="3052445" y="710438"/>
                      <a:pt x="3034919" y="710311"/>
                    </a:cubicBezTo>
                    <a:cubicBezTo>
                      <a:pt x="3017012" y="710184"/>
                      <a:pt x="2998724" y="710057"/>
                      <a:pt x="2980563" y="709930"/>
                    </a:cubicBezTo>
                    <a:cubicBezTo>
                      <a:pt x="2962148" y="709803"/>
                      <a:pt x="2942971" y="709803"/>
                      <a:pt x="2925064" y="709676"/>
                    </a:cubicBezTo>
                    <a:cubicBezTo>
                      <a:pt x="2908173" y="709676"/>
                      <a:pt x="2893695" y="709549"/>
                      <a:pt x="2875661" y="709549"/>
                    </a:cubicBezTo>
                    <a:cubicBezTo>
                      <a:pt x="2853690" y="709549"/>
                      <a:pt x="2826893" y="709549"/>
                      <a:pt x="2802890" y="709422"/>
                    </a:cubicBezTo>
                    <a:cubicBezTo>
                      <a:pt x="2779395" y="709422"/>
                      <a:pt x="2757805" y="709168"/>
                      <a:pt x="2733167" y="709168"/>
                    </a:cubicBezTo>
                    <a:cubicBezTo>
                      <a:pt x="2705608" y="709168"/>
                      <a:pt x="2674620" y="709168"/>
                      <a:pt x="2645283" y="709168"/>
                    </a:cubicBezTo>
                    <a:cubicBezTo>
                      <a:pt x="2615692" y="709168"/>
                      <a:pt x="2584704" y="709041"/>
                      <a:pt x="2556129" y="709041"/>
                    </a:cubicBezTo>
                    <a:cubicBezTo>
                      <a:pt x="2529586" y="709041"/>
                      <a:pt x="2506091" y="709041"/>
                      <a:pt x="2479421" y="709041"/>
                    </a:cubicBezTo>
                    <a:cubicBezTo>
                      <a:pt x="2450465" y="709041"/>
                      <a:pt x="2419350" y="708914"/>
                      <a:pt x="2388616" y="708914"/>
                    </a:cubicBezTo>
                    <a:cubicBezTo>
                      <a:pt x="2356866" y="708914"/>
                      <a:pt x="2324227" y="708914"/>
                      <a:pt x="2291715" y="708914"/>
                    </a:cubicBezTo>
                    <a:cubicBezTo>
                      <a:pt x="2258822" y="708914"/>
                      <a:pt x="2224405" y="708914"/>
                      <a:pt x="2192401" y="708914"/>
                    </a:cubicBezTo>
                    <a:cubicBezTo>
                      <a:pt x="2162302" y="708914"/>
                      <a:pt x="2134235" y="708914"/>
                      <a:pt x="2104898" y="708914"/>
                    </a:cubicBezTo>
                    <a:cubicBezTo>
                      <a:pt x="2075307" y="708914"/>
                      <a:pt x="2044446" y="708914"/>
                      <a:pt x="2015871" y="708914"/>
                    </a:cubicBezTo>
                    <a:cubicBezTo>
                      <a:pt x="1989328" y="708914"/>
                      <a:pt x="1964944" y="708914"/>
                      <a:pt x="1939290" y="708914"/>
                    </a:cubicBezTo>
                    <a:cubicBezTo>
                      <a:pt x="1913509" y="708914"/>
                      <a:pt x="1886331" y="708787"/>
                      <a:pt x="1861439" y="708787"/>
                    </a:cubicBezTo>
                    <a:cubicBezTo>
                      <a:pt x="1838706" y="708787"/>
                      <a:pt x="1816608" y="708787"/>
                      <a:pt x="1795907" y="708787"/>
                    </a:cubicBezTo>
                    <a:cubicBezTo>
                      <a:pt x="1777111" y="708787"/>
                      <a:pt x="1760855" y="708787"/>
                      <a:pt x="1742313" y="708787"/>
                    </a:cubicBezTo>
                    <a:cubicBezTo>
                      <a:pt x="1722501" y="708787"/>
                      <a:pt x="1700276" y="708787"/>
                      <a:pt x="1680591" y="708787"/>
                    </a:cubicBezTo>
                    <a:cubicBezTo>
                      <a:pt x="1662557" y="708787"/>
                      <a:pt x="1647698" y="708787"/>
                      <a:pt x="1628521" y="708787"/>
                    </a:cubicBezTo>
                    <a:cubicBezTo>
                      <a:pt x="1604645" y="708787"/>
                      <a:pt x="1573657" y="708787"/>
                      <a:pt x="1548130" y="708787"/>
                    </a:cubicBezTo>
                    <a:cubicBezTo>
                      <a:pt x="1524889" y="708787"/>
                      <a:pt x="1504442" y="708787"/>
                      <a:pt x="1481709" y="708787"/>
                    </a:cubicBezTo>
                    <a:cubicBezTo>
                      <a:pt x="1457833" y="708787"/>
                      <a:pt x="1431798" y="708787"/>
                      <a:pt x="1408176" y="708787"/>
                    </a:cubicBezTo>
                    <a:cubicBezTo>
                      <a:pt x="1386205" y="708787"/>
                      <a:pt x="1364742" y="708787"/>
                      <a:pt x="1344549" y="708787"/>
                    </a:cubicBezTo>
                    <a:cubicBezTo>
                      <a:pt x="1326134" y="708787"/>
                      <a:pt x="1309370" y="708787"/>
                      <a:pt x="1291590" y="708787"/>
                    </a:cubicBezTo>
                    <a:cubicBezTo>
                      <a:pt x="1273429" y="708787"/>
                      <a:pt x="1254506" y="708787"/>
                      <a:pt x="1236726" y="708787"/>
                    </a:cubicBezTo>
                    <a:cubicBezTo>
                      <a:pt x="1219835" y="708787"/>
                      <a:pt x="1203706" y="708914"/>
                      <a:pt x="1187577" y="709041"/>
                    </a:cubicBezTo>
                    <a:cubicBezTo>
                      <a:pt x="1171829" y="709168"/>
                      <a:pt x="1157351" y="709549"/>
                      <a:pt x="1140841" y="709549"/>
                    </a:cubicBezTo>
                    <a:cubicBezTo>
                      <a:pt x="1122426" y="709549"/>
                      <a:pt x="1101471" y="709422"/>
                      <a:pt x="1082040" y="709295"/>
                    </a:cubicBezTo>
                    <a:cubicBezTo>
                      <a:pt x="1062863" y="709295"/>
                      <a:pt x="1044321" y="709168"/>
                      <a:pt x="1024763" y="709168"/>
                    </a:cubicBezTo>
                    <a:cubicBezTo>
                      <a:pt x="1004189" y="709168"/>
                      <a:pt x="982345" y="709041"/>
                      <a:pt x="961644" y="709041"/>
                    </a:cubicBezTo>
                    <a:cubicBezTo>
                      <a:pt x="941578" y="709041"/>
                      <a:pt x="922020" y="709041"/>
                      <a:pt x="902462" y="709041"/>
                    </a:cubicBezTo>
                    <a:cubicBezTo>
                      <a:pt x="883158" y="709041"/>
                      <a:pt x="865505" y="708914"/>
                      <a:pt x="844931" y="708914"/>
                    </a:cubicBezTo>
                    <a:cubicBezTo>
                      <a:pt x="821309" y="708914"/>
                      <a:pt x="793750" y="708914"/>
                      <a:pt x="768731" y="708914"/>
                    </a:cubicBezTo>
                    <a:cubicBezTo>
                      <a:pt x="744601" y="708914"/>
                      <a:pt x="721106" y="708914"/>
                      <a:pt x="697484" y="708914"/>
                    </a:cubicBezTo>
                    <a:cubicBezTo>
                      <a:pt x="674243" y="708914"/>
                      <a:pt x="651891" y="708914"/>
                      <a:pt x="628396" y="708914"/>
                    </a:cubicBezTo>
                    <a:cubicBezTo>
                      <a:pt x="604012" y="708914"/>
                      <a:pt x="577596" y="708914"/>
                      <a:pt x="553720" y="708914"/>
                    </a:cubicBezTo>
                    <a:cubicBezTo>
                      <a:pt x="531622" y="708914"/>
                      <a:pt x="512191" y="708914"/>
                      <a:pt x="489712" y="708914"/>
                    </a:cubicBezTo>
                    <a:cubicBezTo>
                      <a:pt x="464820" y="708914"/>
                      <a:pt x="435229" y="708787"/>
                      <a:pt x="410718" y="708787"/>
                    </a:cubicBezTo>
                    <a:cubicBezTo>
                      <a:pt x="389509" y="708787"/>
                      <a:pt x="370840" y="708787"/>
                      <a:pt x="351155" y="708787"/>
                    </a:cubicBezTo>
                    <a:cubicBezTo>
                      <a:pt x="331851" y="708787"/>
                      <a:pt x="310769" y="708406"/>
                      <a:pt x="293624" y="708787"/>
                    </a:cubicBezTo>
                    <a:cubicBezTo>
                      <a:pt x="279781" y="709041"/>
                      <a:pt x="268478" y="709676"/>
                      <a:pt x="256159" y="710184"/>
                    </a:cubicBezTo>
                    <a:cubicBezTo>
                      <a:pt x="244221" y="710565"/>
                      <a:pt x="233553" y="712089"/>
                      <a:pt x="220853" y="711454"/>
                    </a:cubicBezTo>
                    <a:cubicBezTo>
                      <a:pt x="205740" y="710692"/>
                      <a:pt x="187071" y="708533"/>
                      <a:pt x="171323" y="704469"/>
                    </a:cubicBezTo>
                    <a:cubicBezTo>
                      <a:pt x="156210" y="700659"/>
                      <a:pt x="141986" y="693293"/>
                      <a:pt x="128270" y="688340"/>
                    </a:cubicBezTo>
                    <a:cubicBezTo>
                      <a:pt x="115697" y="683895"/>
                      <a:pt x="103632" y="680212"/>
                      <a:pt x="92202" y="676021"/>
                    </a:cubicBezTo>
                    <a:cubicBezTo>
                      <a:pt x="81788" y="672211"/>
                      <a:pt x="72771" y="670560"/>
                      <a:pt x="62611" y="664591"/>
                    </a:cubicBezTo>
                    <a:cubicBezTo>
                      <a:pt x="49403" y="656971"/>
                      <a:pt x="29718" y="642620"/>
                      <a:pt x="21209" y="630936"/>
                    </a:cubicBezTo>
                    <a:cubicBezTo>
                      <a:pt x="14986" y="622427"/>
                      <a:pt x="13462" y="614807"/>
                      <a:pt x="10922" y="604520"/>
                    </a:cubicBezTo>
                    <a:cubicBezTo>
                      <a:pt x="7493" y="590931"/>
                      <a:pt x="5969" y="570230"/>
                      <a:pt x="4953" y="556006"/>
                    </a:cubicBezTo>
                    <a:cubicBezTo>
                      <a:pt x="4191" y="544957"/>
                      <a:pt x="4318" y="537337"/>
                      <a:pt x="4191" y="526542"/>
                    </a:cubicBezTo>
                    <a:cubicBezTo>
                      <a:pt x="4064" y="513334"/>
                      <a:pt x="0" y="495681"/>
                      <a:pt x="4191" y="482600"/>
                    </a:cubicBezTo>
                    <a:cubicBezTo>
                      <a:pt x="8255" y="470027"/>
                      <a:pt x="17780" y="459740"/>
                      <a:pt x="27940" y="449199"/>
                    </a:cubicBezTo>
                    <a:cubicBezTo>
                      <a:pt x="39878" y="436753"/>
                      <a:pt x="56007" y="424307"/>
                      <a:pt x="72771" y="414020"/>
                    </a:cubicBezTo>
                    <a:cubicBezTo>
                      <a:pt x="91059" y="402844"/>
                      <a:pt x="112141" y="394716"/>
                      <a:pt x="133858" y="385318"/>
                    </a:cubicBezTo>
                    <a:cubicBezTo>
                      <a:pt x="157988" y="374904"/>
                      <a:pt x="186944" y="363601"/>
                      <a:pt x="211201" y="354965"/>
                    </a:cubicBezTo>
                    <a:cubicBezTo>
                      <a:pt x="232156" y="347472"/>
                      <a:pt x="253746" y="343408"/>
                      <a:pt x="270510" y="335915"/>
                    </a:cubicBezTo>
                    <a:cubicBezTo>
                      <a:pt x="284099" y="329819"/>
                      <a:pt x="293497" y="321691"/>
                      <a:pt x="305435" y="315468"/>
                    </a:cubicBezTo>
                    <a:cubicBezTo>
                      <a:pt x="317246" y="309245"/>
                      <a:pt x="330962" y="305435"/>
                      <a:pt x="341884" y="298831"/>
                    </a:cubicBezTo>
                    <a:cubicBezTo>
                      <a:pt x="352044" y="292735"/>
                      <a:pt x="361569" y="286131"/>
                      <a:pt x="369062" y="278003"/>
                    </a:cubicBezTo>
                    <a:cubicBezTo>
                      <a:pt x="376301" y="270256"/>
                      <a:pt x="377825" y="258064"/>
                      <a:pt x="386334" y="251333"/>
                    </a:cubicBezTo>
                    <a:cubicBezTo>
                      <a:pt x="396240" y="243459"/>
                      <a:pt x="418211" y="245110"/>
                      <a:pt x="426974" y="236220"/>
                    </a:cubicBezTo>
                    <a:cubicBezTo>
                      <a:pt x="434975" y="227965"/>
                      <a:pt x="435229" y="212852"/>
                      <a:pt x="438785" y="201803"/>
                    </a:cubicBezTo>
                    <a:cubicBezTo>
                      <a:pt x="441960" y="191770"/>
                      <a:pt x="442849" y="182372"/>
                      <a:pt x="447421" y="172974"/>
                    </a:cubicBezTo>
                    <a:cubicBezTo>
                      <a:pt x="452374" y="162687"/>
                      <a:pt x="464185" y="154432"/>
                      <a:pt x="468249" y="143129"/>
                    </a:cubicBezTo>
                    <a:cubicBezTo>
                      <a:pt x="472440" y="131191"/>
                      <a:pt x="469900" y="111125"/>
                      <a:pt x="471170" y="102743"/>
                    </a:cubicBezTo>
                    <a:cubicBezTo>
                      <a:pt x="471805" y="98806"/>
                      <a:pt x="472059" y="96901"/>
                      <a:pt x="473075" y="94234"/>
                    </a:cubicBezTo>
                    <a:cubicBezTo>
                      <a:pt x="474218" y="91567"/>
                      <a:pt x="475742" y="88900"/>
                      <a:pt x="477647" y="86741"/>
                    </a:cubicBezTo>
                    <a:cubicBezTo>
                      <a:pt x="479552" y="84582"/>
                      <a:pt x="481838" y="82550"/>
                      <a:pt x="484378" y="81026"/>
                    </a:cubicBezTo>
                    <a:cubicBezTo>
                      <a:pt x="486791" y="79502"/>
                      <a:pt x="489712" y="78359"/>
                      <a:pt x="492506" y="77724"/>
                    </a:cubicBezTo>
                    <a:cubicBezTo>
                      <a:pt x="495300" y="77089"/>
                      <a:pt x="498348" y="77089"/>
                      <a:pt x="501269" y="77343"/>
                    </a:cubicBezTo>
                    <a:cubicBezTo>
                      <a:pt x="504190" y="77597"/>
                      <a:pt x="507111" y="78359"/>
                      <a:pt x="509778" y="79629"/>
                    </a:cubicBezTo>
                    <a:cubicBezTo>
                      <a:pt x="512445" y="80772"/>
                      <a:pt x="514985" y="82550"/>
                      <a:pt x="517017" y="84582"/>
                    </a:cubicBezTo>
                    <a:cubicBezTo>
                      <a:pt x="519176" y="86614"/>
                      <a:pt x="520954" y="89027"/>
                      <a:pt x="522351" y="91567"/>
                    </a:cubicBezTo>
                    <a:cubicBezTo>
                      <a:pt x="523748" y="94107"/>
                      <a:pt x="524637" y="97028"/>
                      <a:pt x="525145" y="99949"/>
                    </a:cubicBezTo>
                    <a:cubicBezTo>
                      <a:pt x="525653" y="102743"/>
                      <a:pt x="525653" y="105918"/>
                      <a:pt x="525145" y="108712"/>
                    </a:cubicBezTo>
                    <a:cubicBezTo>
                      <a:pt x="524637" y="111506"/>
                      <a:pt x="523621" y="114427"/>
                      <a:pt x="522224" y="116967"/>
                    </a:cubicBezTo>
                    <a:cubicBezTo>
                      <a:pt x="520827" y="119507"/>
                      <a:pt x="519049" y="121920"/>
                      <a:pt x="516890" y="123952"/>
                    </a:cubicBezTo>
                    <a:cubicBezTo>
                      <a:pt x="514858" y="125984"/>
                      <a:pt x="512318" y="127635"/>
                      <a:pt x="509651" y="128905"/>
                    </a:cubicBezTo>
                    <a:cubicBezTo>
                      <a:pt x="507111" y="130175"/>
                      <a:pt x="504190" y="130937"/>
                      <a:pt x="501269" y="131318"/>
                    </a:cubicBezTo>
                    <a:cubicBezTo>
                      <a:pt x="498348" y="131699"/>
                      <a:pt x="495173" y="131445"/>
                      <a:pt x="492379" y="130810"/>
                    </a:cubicBezTo>
                    <a:cubicBezTo>
                      <a:pt x="489585" y="130175"/>
                      <a:pt x="486664" y="129032"/>
                      <a:pt x="484251" y="127508"/>
                    </a:cubicBezTo>
                    <a:cubicBezTo>
                      <a:pt x="481838" y="125984"/>
                      <a:pt x="479552" y="123952"/>
                      <a:pt x="477647" y="121793"/>
                    </a:cubicBezTo>
                    <a:cubicBezTo>
                      <a:pt x="475742" y="119634"/>
                      <a:pt x="474091" y="116967"/>
                      <a:pt x="473075" y="114300"/>
                    </a:cubicBezTo>
                    <a:cubicBezTo>
                      <a:pt x="471932" y="111633"/>
                      <a:pt x="471297" y="108585"/>
                      <a:pt x="471170" y="105664"/>
                    </a:cubicBezTo>
                    <a:cubicBezTo>
                      <a:pt x="471043" y="102743"/>
                      <a:pt x="471424" y="99822"/>
                      <a:pt x="472186" y="97028"/>
                    </a:cubicBezTo>
                    <a:cubicBezTo>
                      <a:pt x="472948" y="94234"/>
                      <a:pt x="474218" y="91440"/>
                      <a:pt x="475869" y="89027"/>
                    </a:cubicBezTo>
                    <a:cubicBezTo>
                      <a:pt x="477520" y="86614"/>
                      <a:pt x="479679" y="84455"/>
                      <a:pt x="481965" y="82677"/>
                    </a:cubicBezTo>
                    <a:cubicBezTo>
                      <a:pt x="484251" y="80899"/>
                      <a:pt x="486918" y="79375"/>
                      <a:pt x="489712" y="78486"/>
                    </a:cubicBezTo>
                    <a:cubicBezTo>
                      <a:pt x="492379" y="77597"/>
                      <a:pt x="495427" y="77089"/>
                      <a:pt x="498348" y="77089"/>
                    </a:cubicBezTo>
                    <a:cubicBezTo>
                      <a:pt x="501269" y="77089"/>
                      <a:pt x="504190" y="77724"/>
                      <a:pt x="506984" y="78613"/>
                    </a:cubicBezTo>
                    <a:cubicBezTo>
                      <a:pt x="509651" y="79502"/>
                      <a:pt x="512445" y="80899"/>
                      <a:pt x="514731" y="82677"/>
                    </a:cubicBezTo>
                    <a:cubicBezTo>
                      <a:pt x="517017" y="84455"/>
                      <a:pt x="519176" y="86614"/>
                      <a:pt x="520827" y="89027"/>
                    </a:cubicBezTo>
                    <a:cubicBezTo>
                      <a:pt x="522478" y="91440"/>
                      <a:pt x="523748" y="94234"/>
                      <a:pt x="524510" y="97028"/>
                    </a:cubicBezTo>
                    <a:cubicBezTo>
                      <a:pt x="525272" y="99822"/>
                      <a:pt x="525399" y="105791"/>
                      <a:pt x="525399" y="105791"/>
                    </a:cubicBezTo>
                    <a:cubicBezTo>
                      <a:pt x="525399" y="105791"/>
                      <a:pt x="520827" y="155956"/>
                      <a:pt x="513461" y="170942"/>
                    </a:cubicBezTo>
                    <a:cubicBezTo>
                      <a:pt x="508635" y="180721"/>
                      <a:pt x="498983" y="183515"/>
                      <a:pt x="494919" y="191770"/>
                    </a:cubicBezTo>
                    <a:cubicBezTo>
                      <a:pt x="490601" y="200533"/>
                      <a:pt x="491363" y="212217"/>
                      <a:pt x="489331" y="222504"/>
                    </a:cubicBezTo>
                    <a:cubicBezTo>
                      <a:pt x="487172" y="232791"/>
                      <a:pt x="488188" y="244221"/>
                      <a:pt x="482346" y="253365"/>
                    </a:cubicBezTo>
                    <a:cubicBezTo>
                      <a:pt x="475234" y="264287"/>
                      <a:pt x="458470" y="275717"/>
                      <a:pt x="445770" y="280924"/>
                    </a:cubicBezTo>
                    <a:cubicBezTo>
                      <a:pt x="434848" y="285369"/>
                      <a:pt x="421894" y="280416"/>
                      <a:pt x="411861" y="285242"/>
                    </a:cubicBezTo>
                    <a:cubicBezTo>
                      <a:pt x="401193" y="290449"/>
                      <a:pt x="393827" y="304927"/>
                      <a:pt x="384048" y="312293"/>
                    </a:cubicBezTo>
                    <a:cubicBezTo>
                      <a:pt x="375031" y="319151"/>
                      <a:pt x="365633" y="323723"/>
                      <a:pt x="355473" y="328676"/>
                    </a:cubicBezTo>
                    <a:cubicBezTo>
                      <a:pt x="344678" y="334010"/>
                      <a:pt x="332867" y="337439"/>
                      <a:pt x="321056" y="343154"/>
                    </a:cubicBezTo>
                    <a:cubicBezTo>
                      <a:pt x="307975" y="349504"/>
                      <a:pt x="295656" y="358775"/>
                      <a:pt x="280797" y="365506"/>
                    </a:cubicBezTo>
                    <a:cubicBezTo>
                      <a:pt x="263779" y="373253"/>
                      <a:pt x="244094" y="377952"/>
                      <a:pt x="224028" y="385953"/>
                    </a:cubicBezTo>
                    <a:cubicBezTo>
                      <a:pt x="200914" y="395097"/>
                      <a:pt x="172339" y="407416"/>
                      <a:pt x="150241" y="418084"/>
                    </a:cubicBezTo>
                    <a:cubicBezTo>
                      <a:pt x="131445" y="427101"/>
                      <a:pt x="115570" y="433832"/>
                      <a:pt x="99187" y="445135"/>
                    </a:cubicBezTo>
                    <a:cubicBezTo>
                      <a:pt x="81407" y="457454"/>
                      <a:pt x="54864" y="474472"/>
                      <a:pt x="47879" y="490347"/>
                    </a:cubicBezTo>
                    <a:cubicBezTo>
                      <a:pt x="42799" y="501777"/>
                      <a:pt x="48260" y="513080"/>
                      <a:pt x="48387" y="525780"/>
                    </a:cubicBezTo>
                    <a:cubicBezTo>
                      <a:pt x="48514" y="540766"/>
                      <a:pt x="48133" y="559816"/>
                      <a:pt x="48895" y="574548"/>
                    </a:cubicBezTo>
                    <a:cubicBezTo>
                      <a:pt x="49530" y="586613"/>
                      <a:pt x="47498" y="598043"/>
                      <a:pt x="51943" y="607695"/>
                    </a:cubicBezTo>
                    <a:cubicBezTo>
                      <a:pt x="56515" y="617601"/>
                      <a:pt x="67183" y="626491"/>
                      <a:pt x="76200" y="632968"/>
                    </a:cubicBezTo>
                    <a:cubicBezTo>
                      <a:pt x="84455" y="638937"/>
                      <a:pt x="93472" y="641477"/>
                      <a:pt x="103251" y="645668"/>
                    </a:cubicBezTo>
                    <a:cubicBezTo>
                      <a:pt x="114427" y="650367"/>
                      <a:pt x="127635" y="654812"/>
                      <a:pt x="139700" y="659638"/>
                    </a:cubicBezTo>
                    <a:cubicBezTo>
                      <a:pt x="151765" y="664464"/>
                      <a:pt x="162687" y="671322"/>
                      <a:pt x="175641" y="674878"/>
                    </a:cubicBezTo>
                    <a:cubicBezTo>
                      <a:pt x="189611" y="678688"/>
                      <a:pt x="206629" y="679704"/>
                      <a:pt x="220853" y="680847"/>
                    </a:cubicBezTo>
                    <a:cubicBezTo>
                      <a:pt x="233299" y="681863"/>
                      <a:pt x="244221" y="681736"/>
                      <a:pt x="256159" y="682117"/>
                    </a:cubicBezTo>
                    <a:cubicBezTo>
                      <a:pt x="268478" y="682498"/>
                      <a:pt x="279781" y="683133"/>
                      <a:pt x="293624" y="683387"/>
                    </a:cubicBezTo>
                    <a:cubicBezTo>
                      <a:pt x="310769" y="683641"/>
                      <a:pt x="331851" y="683387"/>
                      <a:pt x="351155" y="683387"/>
                    </a:cubicBezTo>
                    <a:cubicBezTo>
                      <a:pt x="370840" y="683387"/>
                      <a:pt x="389509" y="683387"/>
                      <a:pt x="410718" y="683387"/>
                    </a:cubicBezTo>
                    <a:cubicBezTo>
                      <a:pt x="435229" y="683387"/>
                      <a:pt x="464820" y="683387"/>
                      <a:pt x="489712" y="683387"/>
                    </a:cubicBezTo>
                    <a:cubicBezTo>
                      <a:pt x="512191" y="683387"/>
                      <a:pt x="531622" y="683387"/>
                      <a:pt x="553720" y="683387"/>
                    </a:cubicBezTo>
                    <a:cubicBezTo>
                      <a:pt x="577596" y="683387"/>
                      <a:pt x="604012" y="683387"/>
                      <a:pt x="628396" y="683387"/>
                    </a:cubicBezTo>
                    <a:cubicBezTo>
                      <a:pt x="651891" y="683387"/>
                      <a:pt x="674243" y="683387"/>
                      <a:pt x="697484" y="683387"/>
                    </a:cubicBezTo>
                    <a:cubicBezTo>
                      <a:pt x="721106" y="683387"/>
                      <a:pt x="744601" y="683387"/>
                      <a:pt x="768731" y="683387"/>
                    </a:cubicBezTo>
                    <a:cubicBezTo>
                      <a:pt x="793750" y="683387"/>
                      <a:pt x="821309" y="683260"/>
                      <a:pt x="844931" y="683260"/>
                    </a:cubicBezTo>
                    <a:cubicBezTo>
                      <a:pt x="865505" y="683260"/>
                      <a:pt x="883158" y="683260"/>
                      <a:pt x="902462" y="683260"/>
                    </a:cubicBezTo>
                    <a:cubicBezTo>
                      <a:pt x="922020" y="683260"/>
                      <a:pt x="941578" y="683133"/>
                      <a:pt x="961644" y="683133"/>
                    </a:cubicBezTo>
                    <a:cubicBezTo>
                      <a:pt x="982345" y="683133"/>
                      <a:pt x="1004189" y="683133"/>
                      <a:pt x="1024763" y="683133"/>
                    </a:cubicBezTo>
                    <a:cubicBezTo>
                      <a:pt x="1044321" y="683133"/>
                      <a:pt x="1062863" y="683006"/>
                      <a:pt x="1082040" y="683006"/>
                    </a:cubicBezTo>
                    <a:cubicBezTo>
                      <a:pt x="1101471" y="682879"/>
                      <a:pt x="1122426" y="682752"/>
                      <a:pt x="1140841" y="682752"/>
                    </a:cubicBezTo>
                    <a:cubicBezTo>
                      <a:pt x="1157351" y="682752"/>
                      <a:pt x="1171829" y="683133"/>
                      <a:pt x="1187577" y="683260"/>
                    </a:cubicBezTo>
                    <a:cubicBezTo>
                      <a:pt x="1203706" y="683387"/>
                      <a:pt x="1219835" y="683387"/>
                      <a:pt x="1236726" y="683387"/>
                    </a:cubicBezTo>
                    <a:cubicBezTo>
                      <a:pt x="1254506" y="683387"/>
                      <a:pt x="1273429" y="683387"/>
                      <a:pt x="1291590" y="683387"/>
                    </a:cubicBezTo>
                    <a:cubicBezTo>
                      <a:pt x="1309370" y="683387"/>
                      <a:pt x="1326134" y="683387"/>
                      <a:pt x="1344549" y="683387"/>
                    </a:cubicBezTo>
                    <a:cubicBezTo>
                      <a:pt x="1364742" y="683387"/>
                      <a:pt x="1386205" y="683387"/>
                      <a:pt x="1408176" y="683387"/>
                    </a:cubicBezTo>
                    <a:cubicBezTo>
                      <a:pt x="1431798" y="683387"/>
                      <a:pt x="1457833" y="683387"/>
                      <a:pt x="1481709" y="683387"/>
                    </a:cubicBezTo>
                    <a:cubicBezTo>
                      <a:pt x="1504442" y="683387"/>
                      <a:pt x="1524889" y="683387"/>
                      <a:pt x="1548130" y="683387"/>
                    </a:cubicBezTo>
                    <a:cubicBezTo>
                      <a:pt x="1573657" y="683387"/>
                      <a:pt x="1604645" y="683387"/>
                      <a:pt x="1628521" y="683387"/>
                    </a:cubicBezTo>
                    <a:cubicBezTo>
                      <a:pt x="1647698" y="683387"/>
                      <a:pt x="1662557" y="683387"/>
                      <a:pt x="1680591" y="683387"/>
                    </a:cubicBezTo>
                    <a:cubicBezTo>
                      <a:pt x="1700276" y="683387"/>
                      <a:pt x="1722501" y="683387"/>
                      <a:pt x="1742313" y="683387"/>
                    </a:cubicBezTo>
                    <a:cubicBezTo>
                      <a:pt x="1760855" y="683387"/>
                      <a:pt x="1777111" y="683387"/>
                      <a:pt x="1795907" y="683387"/>
                    </a:cubicBezTo>
                    <a:cubicBezTo>
                      <a:pt x="1816608" y="683387"/>
                      <a:pt x="1838706" y="683387"/>
                      <a:pt x="1861439" y="683387"/>
                    </a:cubicBezTo>
                    <a:cubicBezTo>
                      <a:pt x="1886331" y="683387"/>
                      <a:pt x="1913509" y="683387"/>
                      <a:pt x="1939290" y="683387"/>
                    </a:cubicBezTo>
                    <a:cubicBezTo>
                      <a:pt x="1964944" y="683387"/>
                      <a:pt x="1989328" y="683387"/>
                      <a:pt x="2015871" y="683387"/>
                    </a:cubicBezTo>
                    <a:cubicBezTo>
                      <a:pt x="2044446" y="683387"/>
                      <a:pt x="2075307" y="683387"/>
                      <a:pt x="2104898" y="683387"/>
                    </a:cubicBezTo>
                    <a:cubicBezTo>
                      <a:pt x="2134235" y="683387"/>
                      <a:pt x="2162302" y="683387"/>
                      <a:pt x="2192401" y="683387"/>
                    </a:cubicBezTo>
                    <a:cubicBezTo>
                      <a:pt x="2224405" y="683387"/>
                      <a:pt x="2258822" y="683387"/>
                      <a:pt x="2291715" y="683387"/>
                    </a:cubicBezTo>
                    <a:cubicBezTo>
                      <a:pt x="2324227" y="683387"/>
                      <a:pt x="2356866" y="683260"/>
                      <a:pt x="2388616" y="683260"/>
                    </a:cubicBezTo>
                    <a:cubicBezTo>
                      <a:pt x="2419350" y="683260"/>
                      <a:pt x="2450465" y="683260"/>
                      <a:pt x="2479421" y="683260"/>
                    </a:cubicBezTo>
                    <a:cubicBezTo>
                      <a:pt x="2506091" y="683260"/>
                      <a:pt x="2529586" y="683260"/>
                      <a:pt x="2556129" y="683260"/>
                    </a:cubicBezTo>
                    <a:cubicBezTo>
                      <a:pt x="2584704" y="683260"/>
                      <a:pt x="2615692" y="683133"/>
                      <a:pt x="2645283" y="683133"/>
                    </a:cubicBezTo>
                    <a:cubicBezTo>
                      <a:pt x="2674620" y="683133"/>
                      <a:pt x="2705608" y="683006"/>
                      <a:pt x="2733167" y="683006"/>
                    </a:cubicBezTo>
                    <a:cubicBezTo>
                      <a:pt x="2757805" y="683006"/>
                      <a:pt x="2779395" y="682879"/>
                      <a:pt x="2802890" y="682879"/>
                    </a:cubicBezTo>
                    <a:cubicBezTo>
                      <a:pt x="2826893" y="682752"/>
                      <a:pt x="2853690" y="682625"/>
                      <a:pt x="2875661" y="682625"/>
                    </a:cubicBezTo>
                    <a:cubicBezTo>
                      <a:pt x="2893695" y="682625"/>
                      <a:pt x="2908173" y="682625"/>
                      <a:pt x="2925064" y="682625"/>
                    </a:cubicBezTo>
                    <a:cubicBezTo>
                      <a:pt x="2942971" y="682625"/>
                      <a:pt x="2962148" y="682498"/>
                      <a:pt x="2980563" y="682371"/>
                    </a:cubicBezTo>
                    <a:cubicBezTo>
                      <a:pt x="2998724" y="682244"/>
                      <a:pt x="3017012" y="682117"/>
                      <a:pt x="3034919" y="681990"/>
                    </a:cubicBezTo>
                    <a:cubicBezTo>
                      <a:pt x="3052445" y="681863"/>
                      <a:pt x="3068828" y="681609"/>
                      <a:pt x="3086735" y="681355"/>
                    </a:cubicBezTo>
                    <a:cubicBezTo>
                      <a:pt x="3106166" y="681101"/>
                      <a:pt x="3126740" y="680847"/>
                      <a:pt x="3147568" y="680593"/>
                    </a:cubicBezTo>
                    <a:cubicBezTo>
                      <a:pt x="3169412" y="680212"/>
                      <a:pt x="3195828" y="679323"/>
                      <a:pt x="3214878" y="679450"/>
                    </a:cubicBezTo>
                    <a:cubicBezTo>
                      <a:pt x="3228975" y="679450"/>
                      <a:pt x="3239008" y="680085"/>
                      <a:pt x="3251454" y="680339"/>
                    </a:cubicBezTo>
                    <a:cubicBezTo>
                      <a:pt x="3264535" y="680593"/>
                      <a:pt x="3278759" y="680466"/>
                      <a:pt x="3291586" y="680847"/>
                    </a:cubicBezTo>
                    <a:cubicBezTo>
                      <a:pt x="3303397" y="681101"/>
                      <a:pt x="3313049" y="681990"/>
                      <a:pt x="3325368" y="682244"/>
                    </a:cubicBezTo>
                    <a:cubicBezTo>
                      <a:pt x="3340227" y="682498"/>
                      <a:pt x="3356610" y="682244"/>
                      <a:pt x="3374390" y="682117"/>
                    </a:cubicBezTo>
                    <a:cubicBezTo>
                      <a:pt x="3395599" y="681990"/>
                      <a:pt x="3420491" y="681736"/>
                      <a:pt x="3443986" y="681609"/>
                    </a:cubicBezTo>
                    <a:cubicBezTo>
                      <a:pt x="3467862" y="681355"/>
                      <a:pt x="3493135" y="681228"/>
                      <a:pt x="3516503" y="680974"/>
                    </a:cubicBezTo>
                    <a:cubicBezTo>
                      <a:pt x="3538474" y="680720"/>
                      <a:pt x="3561207" y="680085"/>
                      <a:pt x="3580511" y="679958"/>
                    </a:cubicBezTo>
                    <a:cubicBezTo>
                      <a:pt x="3596513" y="679831"/>
                      <a:pt x="3609975" y="679958"/>
                      <a:pt x="3624453" y="679958"/>
                    </a:cubicBezTo>
                    <a:cubicBezTo>
                      <a:pt x="3638804" y="679958"/>
                      <a:pt x="3653155" y="679958"/>
                      <a:pt x="3667125" y="680085"/>
                    </a:cubicBezTo>
                    <a:cubicBezTo>
                      <a:pt x="3680460" y="680212"/>
                      <a:pt x="3692779" y="680720"/>
                      <a:pt x="3706495" y="680847"/>
                    </a:cubicBezTo>
                    <a:cubicBezTo>
                      <a:pt x="3721481" y="680974"/>
                      <a:pt x="3737483" y="680720"/>
                      <a:pt x="3753358" y="680593"/>
                    </a:cubicBezTo>
                    <a:cubicBezTo>
                      <a:pt x="3769614" y="680466"/>
                      <a:pt x="3785870" y="680212"/>
                      <a:pt x="3802761" y="679831"/>
                    </a:cubicBezTo>
                    <a:cubicBezTo>
                      <a:pt x="3820668" y="679450"/>
                      <a:pt x="3841369" y="678561"/>
                      <a:pt x="3858260" y="678434"/>
                    </a:cubicBezTo>
                    <a:cubicBezTo>
                      <a:pt x="3872484" y="678307"/>
                      <a:pt x="3883914" y="678688"/>
                      <a:pt x="3897503" y="678561"/>
                    </a:cubicBezTo>
                    <a:cubicBezTo>
                      <a:pt x="3912362" y="678434"/>
                      <a:pt x="3928364" y="678053"/>
                      <a:pt x="3944112" y="677545"/>
                    </a:cubicBezTo>
                    <a:cubicBezTo>
                      <a:pt x="3960114" y="677037"/>
                      <a:pt x="3977513" y="676148"/>
                      <a:pt x="3992753" y="675767"/>
                    </a:cubicBezTo>
                    <a:cubicBezTo>
                      <a:pt x="4006342" y="675386"/>
                      <a:pt x="4018026" y="675640"/>
                      <a:pt x="4031361" y="675132"/>
                    </a:cubicBezTo>
                    <a:cubicBezTo>
                      <a:pt x="4045712" y="674624"/>
                      <a:pt x="4060444" y="673862"/>
                      <a:pt x="4075938" y="672846"/>
                    </a:cubicBezTo>
                    <a:cubicBezTo>
                      <a:pt x="4092702" y="671703"/>
                      <a:pt x="4112895" y="671449"/>
                      <a:pt x="4128389" y="668782"/>
                    </a:cubicBezTo>
                    <a:cubicBezTo>
                      <a:pt x="4140962" y="666623"/>
                      <a:pt x="4149979" y="663194"/>
                      <a:pt x="4162044" y="659765"/>
                    </a:cubicBezTo>
                    <a:cubicBezTo>
                      <a:pt x="4176141" y="655701"/>
                      <a:pt x="4191508" y="650494"/>
                      <a:pt x="4207510" y="645795"/>
                    </a:cubicBezTo>
                    <a:cubicBezTo>
                      <a:pt x="4225290" y="640588"/>
                      <a:pt x="4246753" y="633476"/>
                      <a:pt x="4263898" y="630301"/>
                    </a:cubicBezTo>
                    <a:cubicBezTo>
                      <a:pt x="4277741" y="627761"/>
                      <a:pt x="4290822" y="629412"/>
                      <a:pt x="4302125" y="626491"/>
                    </a:cubicBezTo>
                    <a:cubicBezTo>
                      <a:pt x="4311904" y="623951"/>
                      <a:pt x="4319270" y="618998"/>
                      <a:pt x="4328414" y="615061"/>
                    </a:cubicBezTo>
                    <a:cubicBezTo>
                      <a:pt x="4338574" y="610616"/>
                      <a:pt x="4348226" y="605917"/>
                      <a:pt x="4360545" y="601218"/>
                    </a:cubicBezTo>
                    <a:cubicBezTo>
                      <a:pt x="4376801" y="594995"/>
                      <a:pt x="4397502" y="587121"/>
                      <a:pt x="4417568" y="581787"/>
                    </a:cubicBezTo>
                    <a:cubicBezTo>
                      <a:pt x="4439031" y="576072"/>
                      <a:pt x="4464177" y="573405"/>
                      <a:pt x="4485259" y="568452"/>
                    </a:cubicBezTo>
                    <a:cubicBezTo>
                      <a:pt x="4503928" y="564007"/>
                      <a:pt x="4521581" y="559943"/>
                      <a:pt x="4537583" y="553974"/>
                    </a:cubicBezTo>
                    <a:cubicBezTo>
                      <a:pt x="4552188" y="548513"/>
                      <a:pt x="4565142" y="540131"/>
                      <a:pt x="4577842" y="534670"/>
                    </a:cubicBezTo>
                    <a:cubicBezTo>
                      <a:pt x="4588764" y="529971"/>
                      <a:pt x="4598797" y="527177"/>
                      <a:pt x="4609084" y="522859"/>
                    </a:cubicBezTo>
                    <a:cubicBezTo>
                      <a:pt x="4619498" y="518414"/>
                      <a:pt x="4629023" y="513588"/>
                      <a:pt x="4639818" y="508254"/>
                    </a:cubicBezTo>
                    <a:cubicBezTo>
                      <a:pt x="4652137" y="502158"/>
                      <a:pt x="4665472" y="496062"/>
                      <a:pt x="4678934" y="487934"/>
                    </a:cubicBezTo>
                    <a:cubicBezTo>
                      <a:pt x="4694682" y="478409"/>
                      <a:pt x="4712716" y="465074"/>
                      <a:pt x="4727956" y="453517"/>
                    </a:cubicBezTo>
                    <a:cubicBezTo>
                      <a:pt x="4741926" y="442849"/>
                      <a:pt x="4756277" y="432562"/>
                      <a:pt x="4767199" y="421132"/>
                    </a:cubicBezTo>
                    <a:cubicBezTo>
                      <a:pt x="4776851" y="410972"/>
                      <a:pt x="4784217" y="399415"/>
                      <a:pt x="4791202" y="389255"/>
                    </a:cubicBezTo>
                    <a:cubicBezTo>
                      <a:pt x="4797171" y="380619"/>
                      <a:pt x="4803902" y="374904"/>
                      <a:pt x="4806696" y="364490"/>
                    </a:cubicBezTo>
                    <a:cubicBezTo>
                      <a:pt x="4810506" y="350012"/>
                      <a:pt x="4805553" y="325755"/>
                      <a:pt x="4804537" y="308229"/>
                    </a:cubicBezTo>
                    <a:cubicBezTo>
                      <a:pt x="4803648" y="292735"/>
                      <a:pt x="4804283" y="277622"/>
                      <a:pt x="4801235" y="264668"/>
                    </a:cubicBezTo>
                    <a:cubicBezTo>
                      <a:pt x="4798568" y="253365"/>
                      <a:pt x="4794885" y="243967"/>
                      <a:pt x="4788662" y="234315"/>
                    </a:cubicBezTo>
                    <a:cubicBezTo>
                      <a:pt x="4781677" y="223266"/>
                      <a:pt x="4770247" y="211836"/>
                      <a:pt x="4759960" y="203073"/>
                    </a:cubicBezTo>
                    <a:cubicBezTo>
                      <a:pt x="4750562" y="195072"/>
                      <a:pt x="4740148" y="188341"/>
                      <a:pt x="4729988" y="183388"/>
                    </a:cubicBezTo>
                    <a:cubicBezTo>
                      <a:pt x="4720717" y="178943"/>
                      <a:pt x="4711700" y="177927"/>
                      <a:pt x="4701794" y="174117"/>
                    </a:cubicBezTo>
                    <a:cubicBezTo>
                      <a:pt x="4690364" y="169799"/>
                      <a:pt x="4676648" y="162179"/>
                      <a:pt x="4665345" y="158242"/>
                    </a:cubicBezTo>
                    <a:cubicBezTo>
                      <a:pt x="4656074" y="154940"/>
                      <a:pt x="4648454" y="153035"/>
                      <a:pt x="4639183" y="151003"/>
                    </a:cubicBezTo>
                    <a:cubicBezTo>
                      <a:pt x="4628769" y="148717"/>
                      <a:pt x="4616069" y="147574"/>
                      <a:pt x="4605528" y="145415"/>
                    </a:cubicBezTo>
                    <a:cubicBezTo>
                      <a:pt x="4595876" y="143510"/>
                      <a:pt x="4588637" y="141351"/>
                      <a:pt x="4578223" y="138811"/>
                    </a:cubicBezTo>
                    <a:cubicBezTo>
                      <a:pt x="4564507" y="135509"/>
                      <a:pt x="4546854" y="131191"/>
                      <a:pt x="4530471" y="127508"/>
                    </a:cubicBezTo>
                    <a:cubicBezTo>
                      <a:pt x="4513326" y="123571"/>
                      <a:pt x="4494657" y="120142"/>
                      <a:pt x="4477766" y="115951"/>
                    </a:cubicBezTo>
                    <a:cubicBezTo>
                      <a:pt x="4461764" y="111887"/>
                      <a:pt x="4446905" y="107569"/>
                      <a:pt x="4431411" y="102870"/>
                    </a:cubicBezTo>
                    <a:cubicBezTo>
                      <a:pt x="4415409" y="98044"/>
                      <a:pt x="4398899" y="92964"/>
                      <a:pt x="4383278" y="86995"/>
                    </a:cubicBezTo>
                    <a:cubicBezTo>
                      <a:pt x="4368038" y="81153"/>
                      <a:pt x="4353306" y="71882"/>
                      <a:pt x="4338828" y="67310"/>
                    </a:cubicBezTo>
                    <a:cubicBezTo>
                      <a:pt x="4325874" y="63246"/>
                      <a:pt x="4314444" y="62992"/>
                      <a:pt x="4300601" y="59944"/>
                    </a:cubicBezTo>
                    <a:cubicBezTo>
                      <a:pt x="4283964" y="56261"/>
                      <a:pt x="4262501" y="49784"/>
                      <a:pt x="4245864" y="46482"/>
                    </a:cubicBezTo>
                    <a:cubicBezTo>
                      <a:pt x="4232021" y="43815"/>
                      <a:pt x="4220210" y="41783"/>
                      <a:pt x="4207510" y="40894"/>
                    </a:cubicBezTo>
                    <a:cubicBezTo>
                      <a:pt x="4195318" y="40005"/>
                      <a:pt x="4183634" y="40767"/>
                      <a:pt x="4171188" y="40894"/>
                    </a:cubicBezTo>
                    <a:cubicBezTo>
                      <a:pt x="4158234" y="41021"/>
                      <a:pt x="4144010" y="41402"/>
                      <a:pt x="4131310" y="41402"/>
                    </a:cubicBezTo>
                    <a:cubicBezTo>
                      <a:pt x="4119880" y="41402"/>
                      <a:pt x="4109339" y="41275"/>
                      <a:pt x="4098544" y="41148"/>
                    </a:cubicBezTo>
                    <a:cubicBezTo>
                      <a:pt x="4087876" y="41021"/>
                      <a:pt x="4077208" y="40894"/>
                      <a:pt x="4066921" y="40640"/>
                    </a:cubicBezTo>
                    <a:cubicBezTo>
                      <a:pt x="4057142" y="40386"/>
                      <a:pt x="4048506" y="40005"/>
                      <a:pt x="4038346" y="39878"/>
                    </a:cubicBezTo>
                    <a:cubicBezTo>
                      <a:pt x="4026789" y="39751"/>
                      <a:pt x="4014089" y="39751"/>
                      <a:pt x="4001389" y="39751"/>
                    </a:cubicBezTo>
                    <a:cubicBezTo>
                      <a:pt x="3988054" y="39751"/>
                      <a:pt x="3973449" y="40132"/>
                      <a:pt x="3960241" y="40132"/>
                    </a:cubicBezTo>
                    <a:cubicBezTo>
                      <a:pt x="3947795" y="40132"/>
                      <a:pt x="3936492" y="39878"/>
                      <a:pt x="3924300" y="39878"/>
                    </a:cubicBezTo>
                    <a:cubicBezTo>
                      <a:pt x="3911600" y="39878"/>
                      <a:pt x="3897503" y="40132"/>
                      <a:pt x="3885311" y="40005"/>
                    </a:cubicBezTo>
                    <a:cubicBezTo>
                      <a:pt x="3874516" y="39878"/>
                      <a:pt x="3864610" y="39497"/>
                      <a:pt x="3854704" y="39243"/>
                    </a:cubicBezTo>
                    <a:cubicBezTo>
                      <a:pt x="3845560" y="38989"/>
                      <a:pt x="3837305" y="38608"/>
                      <a:pt x="3828034" y="38354"/>
                    </a:cubicBezTo>
                    <a:cubicBezTo>
                      <a:pt x="3817747" y="38100"/>
                      <a:pt x="3806317" y="37973"/>
                      <a:pt x="3795776" y="37846"/>
                    </a:cubicBezTo>
                    <a:cubicBezTo>
                      <a:pt x="3785616" y="37719"/>
                      <a:pt x="3775456" y="37465"/>
                      <a:pt x="3765677" y="37592"/>
                    </a:cubicBezTo>
                    <a:cubicBezTo>
                      <a:pt x="3756406" y="37719"/>
                      <a:pt x="3749040" y="37719"/>
                      <a:pt x="3738753" y="38608"/>
                    </a:cubicBezTo>
                    <a:cubicBezTo>
                      <a:pt x="3724529" y="39751"/>
                      <a:pt x="3705479" y="43942"/>
                      <a:pt x="3688461" y="45085"/>
                    </a:cubicBezTo>
                    <a:cubicBezTo>
                      <a:pt x="3670935" y="46228"/>
                      <a:pt x="3652393" y="45085"/>
                      <a:pt x="3634867" y="45085"/>
                    </a:cubicBezTo>
                    <a:cubicBezTo>
                      <a:pt x="3617976" y="45085"/>
                      <a:pt x="3602101" y="44958"/>
                      <a:pt x="3584956" y="44958"/>
                    </a:cubicBezTo>
                    <a:cubicBezTo>
                      <a:pt x="3566795" y="44958"/>
                      <a:pt x="3547364" y="44958"/>
                      <a:pt x="3528568" y="44958"/>
                    </a:cubicBezTo>
                    <a:cubicBezTo>
                      <a:pt x="3509645" y="44958"/>
                      <a:pt x="3490722" y="45085"/>
                      <a:pt x="3471672" y="45085"/>
                    </a:cubicBezTo>
                    <a:cubicBezTo>
                      <a:pt x="3452495" y="45085"/>
                      <a:pt x="3433445" y="45085"/>
                      <a:pt x="3414141" y="45085"/>
                    </a:cubicBezTo>
                    <a:cubicBezTo>
                      <a:pt x="3394583" y="45085"/>
                      <a:pt x="3374898" y="45212"/>
                      <a:pt x="3354832" y="45212"/>
                    </a:cubicBezTo>
                    <a:cubicBezTo>
                      <a:pt x="3334004" y="45212"/>
                      <a:pt x="3312033" y="45212"/>
                      <a:pt x="3291332" y="45212"/>
                    </a:cubicBezTo>
                    <a:cubicBezTo>
                      <a:pt x="3271647" y="45212"/>
                      <a:pt x="3252978" y="45339"/>
                      <a:pt x="3233547" y="45339"/>
                    </a:cubicBezTo>
                    <a:cubicBezTo>
                      <a:pt x="3213735" y="45466"/>
                      <a:pt x="3193796" y="45593"/>
                      <a:pt x="3173349" y="45593"/>
                    </a:cubicBezTo>
                    <a:cubicBezTo>
                      <a:pt x="3152013" y="45720"/>
                      <a:pt x="3128010" y="45720"/>
                      <a:pt x="3107944" y="45720"/>
                    </a:cubicBezTo>
                    <a:cubicBezTo>
                      <a:pt x="3090926" y="45720"/>
                      <a:pt x="3076702" y="45466"/>
                      <a:pt x="3060700" y="45466"/>
                    </a:cubicBezTo>
                    <a:cubicBezTo>
                      <a:pt x="3044190" y="45466"/>
                      <a:pt x="3027680" y="45593"/>
                      <a:pt x="3010408" y="45593"/>
                    </a:cubicBezTo>
                    <a:cubicBezTo>
                      <a:pt x="2991866" y="45593"/>
                      <a:pt x="2970784" y="45847"/>
                      <a:pt x="2952877" y="45720"/>
                    </a:cubicBezTo>
                    <a:cubicBezTo>
                      <a:pt x="2937256" y="45593"/>
                      <a:pt x="2924556" y="45085"/>
                      <a:pt x="2908808" y="44958"/>
                    </a:cubicBezTo>
                    <a:cubicBezTo>
                      <a:pt x="2890774" y="44831"/>
                      <a:pt x="2871470" y="44958"/>
                      <a:pt x="2850896" y="44958"/>
                    </a:cubicBezTo>
                    <a:cubicBezTo>
                      <a:pt x="2827401" y="44958"/>
                      <a:pt x="2801493" y="44958"/>
                      <a:pt x="2775585" y="44958"/>
                    </a:cubicBezTo>
                    <a:cubicBezTo>
                      <a:pt x="2747899" y="44958"/>
                      <a:pt x="2719070" y="45085"/>
                      <a:pt x="2689733" y="45085"/>
                    </a:cubicBezTo>
                    <a:cubicBezTo>
                      <a:pt x="2658745" y="45085"/>
                      <a:pt x="2626741" y="45085"/>
                      <a:pt x="2594356" y="45085"/>
                    </a:cubicBezTo>
                    <a:cubicBezTo>
                      <a:pt x="2560701" y="45085"/>
                      <a:pt x="2525903" y="45085"/>
                      <a:pt x="2491486" y="45085"/>
                    </a:cubicBezTo>
                    <a:cubicBezTo>
                      <a:pt x="2456688" y="45085"/>
                      <a:pt x="2420620" y="45212"/>
                      <a:pt x="2386584" y="45212"/>
                    </a:cubicBezTo>
                    <a:cubicBezTo>
                      <a:pt x="2354199" y="45212"/>
                      <a:pt x="2321179" y="45212"/>
                      <a:pt x="2291969" y="45212"/>
                    </a:cubicBezTo>
                    <a:cubicBezTo>
                      <a:pt x="2266823" y="45212"/>
                      <a:pt x="2246503" y="45339"/>
                      <a:pt x="2221611" y="45339"/>
                    </a:cubicBezTo>
                    <a:cubicBezTo>
                      <a:pt x="2193671" y="45466"/>
                      <a:pt x="2162048" y="45466"/>
                      <a:pt x="2132330" y="45593"/>
                    </a:cubicBezTo>
                    <a:cubicBezTo>
                      <a:pt x="2102739" y="45720"/>
                      <a:pt x="2073148" y="45720"/>
                      <a:pt x="2043811" y="45847"/>
                    </a:cubicBezTo>
                    <a:cubicBezTo>
                      <a:pt x="2014855" y="45974"/>
                      <a:pt x="1987042" y="45974"/>
                      <a:pt x="1957451" y="46101"/>
                    </a:cubicBezTo>
                    <a:cubicBezTo>
                      <a:pt x="1926082" y="46228"/>
                      <a:pt x="1889125" y="46355"/>
                      <a:pt x="1860677" y="46609"/>
                    </a:cubicBezTo>
                    <a:cubicBezTo>
                      <a:pt x="1838198" y="46736"/>
                      <a:pt x="1819656" y="46990"/>
                      <a:pt x="1800479" y="47244"/>
                    </a:cubicBezTo>
                    <a:cubicBezTo>
                      <a:pt x="1782953" y="47498"/>
                      <a:pt x="1767459" y="47752"/>
                      <a:pt x="1750060" y="48006"/>
                    </a:cubicBezTo>
                    <a:cubicBezTo>
                      <a:pt x="1731518" y="48387"/>
                      <a:pt x="1711960" y="48768"/>
                      <a:pt x="1692656" y="49149"/>
                    </a:cubicBezTo>
                    <a:cubicBezTo>
                      <a:pt x="1673098" y="49657"/>
                      <a:pt x="1652016" y="50165"/>
                      <a:pt x="1633347" y="50673"/>
                    </a:cubicBezTo>
                    <a:cubicBezTo>
                      <a:pt x="1616583" y="51181"/>
                      <a:pt x="1600327" y="51943"/>
                      <a:pt x="1585468" y="52197"/>
                    </a:cubicBezTo>
                    <a:cubicBezTo>
                      <a:pt x="1572514" y="52451"/>
                      <a:pt x="1561338" y="52197"/>
                      <a:pt x="1548892" y="52324"/>
                    </a:cubicBezTo>
                    <a:cubicBezTo>
                      <a:pt x="1535684" y="52451"/>
                      <a:pt x="1521333" y="52832"/>
                      <a:pt x="1508379" y="52959"/>
                    </a:cubicBezTo>
                    <a:cubicBezTo>
                      <a:pt x="1496441" y="53086"/>
                      <a:pt x="1486789" y="52959"/>
                      <a:pt x="1473835" y="52832"/>
                    </a:cubicBezTo>
                    <a:cubicBezTo>
                      <a:pt x="1457071" y="52705"/>
                      <a:pt x="1434084" y="52578"/>
                      <a:pt x="1416177" y="52197"/>
                    </a:cubicBezTo>
                    <a:cubicBezTo>
                      <a:pt x="1400556" y="51816"/>
                      <a:pt x="1386586" y="50800"/>
                      <a:pt x="1372235" y="50673"/>
                    </a:cubicBezTo>
                    <a:cubicBezTo>
                      <a:pt x="1358392" y="50546"/>
                      <a:pt x="1344295" y="50419"/>
                      <a:pt x="1331468" y="51435"/>
                    </a:cubicBezTo>
                    <a:cubicBezTo>
                      <a:pt x="1319911" y="52324"/>
                      <a:pt x="1310894" y="53213"/>
                      <a:pt x="1298829" y="55753"/>
                    </a:cubicBezTo>
                    <a:cubicBezTo>
                      <a:pt x="1283335" y="58928"/>
                      <a:pt x="1264412" y="67691"/>
                      <a:pt x="1246759" y="70739"/>
                    </a:cubicBezTo>
                    <a:cubicBezTo>
                      <a:pt x="1229233" y="73787"/>
                      <a:pt x="1211072" y="72136"/>
                      <a:pt x="1193292" y="73914"/>
                    </a:cubicBezTo>
                    <a:cubicBezTo>
                      <a:pt x="1175385" y="75692"/>
                      <a:pt x="1156843" y="80137"/>
                      <a:pt x="1139571" y="81280"/>
                    </a:cubicBezTo>
                    <a:cubicBezTo>
                      <a:pt x="1123569" y="82423"/>
                      <a:pt x="1108837" y="81280"/>
                      <a:pt x="1093343" y="81407"/>
                    </a:cubicBezTo>
                    <a:cubicBezTo>
                      <a:pt x="1077468" y="81534"/>
                      <a:pt x="1060323" y="81915"/>
                      <a:pt x="1045464" y="81788"/>
                    </a:cubicBezTo>
                    <a:cubicBezTo>
                      <a:pt x="1032510" y="81661"/>
                      <a:pt x="1021334" y="81153"/>
                      <a:pt x="1008888" y="80899"/>
                    </a:cubicBezTo>
                    <a:cubicBezTo>
                      <a:pt x="995680" y="80645"/>
                      <a:pt x="983488" y="80137"/>
                      <a:pt x="968375" y="80137"/>
                    </a:cubicBezTo>
                    <a:cubicBezTo>
                      <a:pt x="949325" y="80137"/>
                      <a:pt x="923417" y="80772"/>
                      <a:pt x="903859" y="81026"/>
                    </a:cubicBezTo>
                    <a:cubicBezTo>
                      <a:pt x="887476" y="81280"/>
                      <a:pt x="873633" y="81280"/>
                      <a:pt x="858520" y="81661"/>
                    </a:cubicBezTo>
                    <a:cubicBezTo>
                      <a:pt x="843280" y="82042"/>
                      <a:pt x="828040" y="82423"/>
                      <a:pt x="812546" y="83566"/>
                    </a:cubicBezTo>
                    <a:cubicBezTo>
                      <a:pt x="796417" y="84836"/>
                      <a:pt x="782828" y="86614"/>
                      <a:pt x="763651" y="88900"/>
                    </a:cubicBezTo>
                    <a:cubicBezTo>
                      <a:pt x="736219" y="92075"/>
                      <a:pt x="702437" y="96139"/>
                      <a:pt x="663829" y="101473"/>
                    </a:cubicBezTo>
                    <a:cubicBezTo>
                      <a:pt x="610362" y="108966"/>
                      <a:pt x="520573" y="124587"/>
                      <a:pt x="472821" y="130810"/>
                    </a:cubicBezTo>
                    <a:cubicBezTo>
                      <a:pt x="444246" y="134620"/>
                      <a:pt x="425450" y="136906"/>
                      <a:pt x="404114" y="138303"/>
                    </a:cubicBezTo>
                    <a:cubicBezTo>
                      <a:pt x="385699" y="139573"/>
                      <a:pt x="359918" y="139954"/>
                      <a:pt x="352298" y="139573"/>
                    </a:cubicBezTo>
                    <a:cubicBezTo>
                      <a:pt x="350139" y="139446"/>
                      <a:pt x="349504" y="139446"/>
                      <a:pt x="348107" y="139065"/>
                    </a:cubicBezTo>
                    <a:cubicBezTo>
                      <a:pt x="346837" y="138684"/>
                      <a:pt x="345567" y="138176"/>
                      <a:pt x="344297" y="137541"/>
                    </a:cubicBezTo>
                    <a:cubicBezTo>
                      <a:pt x="343027" y="136906"/>
                      <a:pt x="341757" y="136144"/>
                      <a:pt x="340741" y="135255"/>
                    </a:cubicBezTo>
                    <a:cubicBezTo>
                      <a:pt x="339725" y="134366"/>
                      <a:pt x="338836" y="133223"/>
                      <a:pt x="338074" y="132080"/>
                    </a:cubicBezTo>
                    <a:cubicBezTo>
                      <a:pt x="337312" y="130937"/>
                      <a:pt x="336550" y="129667"/>
                      <a:pt x="336042" y="128397"/>
                    </a:cubicBezTo>
                    <a:cubicBezTo>
                      <a:pt x="335534" y="127127"/>
                      <a:pt x="335280" y="125730"/>
                      <a:pt x="335153" y="124333"/>
                    </a:cubicBezTo>
                    <a:cubicBezTo>
                      <a:pt x="335026" y="122936"/>
                      <a:pt x="335026" y="121539"/>
                      <a:pt x="335153" y="120142"/>
                    </a:cubicBezTo>
                    <a:cubicBezTo>
                      <a:pt x="335280" y="118745"/>
                      <a:pt x="335534" y="117348"/>
                      <a:pt x="336042" y="116078"/>
                    </a:cubicBezTo>
                    <a:cubicBezTo>
                      <a:pt x="336550" y="114808"/>
                      <a:pt x="337312" y="113538"/>
                      <a:pt x="338074" y="112395"/>
                    </a:cubicBezTo>
                    <a:cubicBezTo>
                      <a:pt x="338836" y="111252"/>
                      <a:pt x="339725" y="110236"/>
                      <a:pt x="340741" y="109347"/>
                    </a:cubicBezTo>
                    <a:cubicBezTo>
                      <a:pt x="341757" y="108458"/>
                      <a:pt x="343027" y="107569"/>
                      <a:pt x="344297" y="106934"/>
                    </a:cubicBezTo>
                    <a:cubicBezTo>
                      <a:pt x="345567" y="106299"/>
                      <a:pt x="346837" y="105791"/>
                      <a:pt x="348107" y="105410"/>
                    </a:cubicBezTo>
                    <a:cubicBezTo>
                      <a:pt x="349504" y="105029"/>
                      <a:pt x="352298" y="104902"/>
                      <a:pt x="352298" y="104902"/>
                    </a:cubicBezTo>
                  </a:path>
                </a:pathLst>
              </a:custGeom>
              <a:solidFill>
                <a:srgbClr val="E7191F"/>
              </a:solidFill>
              <a:ln>
                <a:noFill/>
              </a:ln>
            </p:spPr>
          </p:sp>
        </p:grpSp>
      </p:grpSp>
      <p:sp>
        <p:nvSpPr>
          <p:cNvPr name="TextBox 12" id="12"/>
          <p:cNvSpPr txBox="true"/>
          <p:nvPr/>
        </p:nvSpPr>
        <p:spPr>
          <a:xfrm rot="0">
            <a:off x="1015572" y="1019175"/>
            <a:ext cx="1419848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Handling </a:t>
            </a:r>
            <a:r>
              <a:rPr lang="en-US" sz="6500">
                <a:solidFill>
                  <a:srgbClr val="000000"/>
                </a:solidFill>
                <a:latin typeface="IBM Plex Sans Bold"/>
              </a:rPr>
              <a:t>CORS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10906" y="2366133"/>
            <a:ext cx="218182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1"/>
              </a:lnSpc>
              <a:spcBef>
                <a:spcPct val="0"/>
              </a:spcBef>
            </a:pPr>
            <a:r>
              <a:rPr lang="en-US" sz="3225">
                <a:solidFill>
                  <a:srgbClr val="000000"/>
                </a:solidFill>
                <a:latin typeface="IBM Plex Sans Bold"/>
              </a:rPr>
              <a:t>program.cs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5191160" y="4549257"/>
            <a:ext cx="8307644" cy="3926932"/>
            <a:chOff x="0" y="0"/>
            <a:chExt cx="11076858" cy="523591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076858" cy="5235910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-3295406">
              <a:off x="7605778" y="2938050"/>
              <a:ext cx="3683328" cy="616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9"/>
                </a:lnSpc>
                <a:spcBef>
                  <a:spcPct val="0"/>
                </a:spcBef>
              </a:pPr>
              <a:r>
                <a:rPr lang="en-US" sz="3016">
                  <a:solidFill>
                    <a:srgbClr val="F24300"/>
                  </a:solidFill>
                  <a:latin typeface="IBM Plex Sans Bold"/>
                </a:rPr>
                <a:t>Order Matters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1567799" y="2617955"/>
              <a:ext cx="7016419" cy="691579"/>
              <a:chOff x="0" y="0"/>
              <a:chExt cx="5303625" cy="522756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49919" y="32053"/>
                <a:ext cx="5204059" cy="458405"/>
              </a:xfrm>
              <a:custGeom>
                <a:avLst/>
                <a:gdLst/>
                <a:ahLst/>
                <a:cxnLst/>
                <a:rect r="r" b="b" t="t" l="l"/>
                <a:pathLst>
                  <a:path h="458405" w="5204059">
                    <a:moveTo>
                      <a:pt x="377314" y="67029"/>
                    </a:moveTo>
                    <a:cubicBezTo>
                      <a:pt x="454845" y="67435"/>
                      <a:pt x="473751" y="66380"/>
                      <a:pt x="503267" y="64351"/>
                    </a:cubicBezTo>
                    <a:cubicBezTo>
                      <a:pt x="553594" y="60943"/>
                      <a:pt x="649215" y="51043"/>
                      <a:pt x="706343" y="46579"/>
                    </a:cubicBezTo>
                    <a:cubicBezTo>
                      <a:pt x="747964" y="43334"/>
                      <a:pt x="784689" y="40980"/>
                      <a:pt x="814341" y="39033"/>
                    </a:cubicBezTo>
                    <a:cubicBezTo>
                      <a:pt x="835016" y="37653"/>
                      <a:pt x="849706" y="36598"/>
                      <a:pt x="867116" y="35787"/>
                    </a:cubicBezTo>
                    <a:cubicBezTo>
                      <a:pt x="884255" y="34975"/>
                      <a:pt x="901257" y="34651"/>
                      <a:pt x="918123" y="34245"/>
                    </a:cubicBezTo>
                    <a:cubicBezTo>
                      <a:pt x="934717" y="33839"/>
                      <a:pt x="949679" y="33596"/>
                      <a:pt x="967498" y="33433"/>
                    </a:cubicBezTo>
                    <a:cubicBezTo>
                      <a:pt x="988717" y="33271"/>
                      <a:pt x="1016600" y="33677"/>
                      <a:pt x="1037003" y="33515"/>
                    </a:cubicBezTo>
                    <a:cubicBezTo>
                      <a:pt x="1053189" y="33352"/>
                      <a:pt x="1066247" y="33028"/>
                      <a:pt x="1080393" y="32784"/>
                    </a:cubicBezTo>
                    <a:cubicBezTo>
                      <a:pt x="1093723" y="32541"/>
                      <a:pt x="1105556" y="32216"/>
                      <a:pt x="1119566" y="32135"/>
                    </a:cubicBezTo>
                    <a:cubicBezTo>
                      <a:pt x="1135480" y="32054"/>
                      <a:pt x="1153979" y="32297"/>
                      <a:pt x="1170981" y="32379"/>
                    </a:cubicBezTo>
                    <a:cubicBezTo>
                      <a:pt x="1187575" y="32460"/>
                      <a:pt x="1203626" y="33028"/>
                      <a:pt x="1220492" y="32460"/>
                    </a:cubicBezTo>
                    <a:cubicBezTo>
                      <a:pt x="1238038" y="31892"/>
                      <a:pt x="1255856" y="29620"/>
                      <a:pt x="1274219" y="28808"/>
                    </a:cubicBezTo>
                    <a:cubicBezTo>
                      <a:pt x="1293533" y="27915"/>
                      <a:pt x="1314888" y="29133"/>
                      <a:pt x="1333659" y="27347"/>
                    </a:cubicBezTo>
                    <a:cubicBezTo>
                      <a:pt x="1351069" y="25643"/>
                      <a:pt x="1367528" y="21180"/>
                      <a:pt x="1382898" y="18827"/>
                    </a:cubicBezTo>
                    <a:cubicBezTo>
                      <a:pt x="1396227" y="16798"/>
                      <a:pt x="1406973" y="15419"/>
                      <a:pt x="1420302" y="13958"/>
                    </a:cubicBezTo>
                    <a:cubicBezTo>
                      <a:pt x="1435129" y="12335"/>
                      <a:pt x="1451995" y="10793"/>
                      <a:pt x="1467909" y="9819"/>
                    </a:cubicBezTo>
                    <a:cubicBezTo>
                      <a:pt x="1483959" y="8846"/>
                      <a:pt x="1499193" y="8440"/>
                      <a:pt x="1516332" y="8034"/>
                    </a:cubicBezTo>
                    <a:cubicBezTo>
                      <a:pt x="1535782" y="7547"/>
                      <a:pt x="1560401" y="7547"/>
                      <a:pt x="1578492" y="7466"/>
                    </a:cubicBezTo>
                    <a:cubicBezTo>
                      <a:pt x="1592366" y="7385"/>
                      <a:pt x="1602567" y="7304"/>
                      <a:pt x="1615353" y="7385"/>
                    </a:cubicBezTo>
                    <a:cubicBezTo>
                      <a:pt x="1629227" y="7466"/>
                      <a:pt x="1644733" y="7710"/>
                      <a:pt x="1658879" y="7791"/>
                    </a:cubicBezTo>
                    <a:cubicBezTo>
                      <a:pt x="1672344" y="7872"/>
                      <a:pt x="1684178" y="7628"/>
                      <a:pt x="1698052" y="7791"/>
                    </a:cubicBezTo>
                    <a:cubicBezTo>
                      <a:pt x="1713966" y="7953"/>
                      <a:pt x="1731377" y="8440"/>
                      <a:pt x="1749331" y="8764"/>
                    </a:cubicBezTo>
                    <a:cubicBezTo>
                      <a:pt x="1769326" y="9089"/>
                      <a:pt x="1791905" y="9495"/>
                      <a:pt x="1812851" y="9819"/>
                    </a:cubicBezTo>
                    <a:cubicBezTo>
                      <a:pt x="1833526" y="10144"/>
                      <a:pt x="1854473" y="10306"/>
                      <a:pt x="1874332" y="10550"/>
                    </a:cubicBezTo>
                    <a:cubicBezTo>
                      <a:pt x="1892966" y="10712"/>
                      <a:pt x="1909560" y="10874"/>
                      <a:pt x="1928331" y="11037"/>
                    </a:cubicBezTo>
                    <a:cubicBezTo>
                      <a:pt x="1948870" y="11199"/>
                      <a:pt x="1968728" y="11361"/>
                      <a:pt x="1992803" y="11442"/>
                    </a:cubicBezTo>
                    <a:cubicBezTo>
                      <a:pt x="2023272" y="11605"/>
                      <a:pt x="2062853" y="11605"/>
                      <a:pt x="2096449" y="11686"/>
                    </a:cubicBezTo>
                    <a:cubicBezTo>
                      <a:pt x="2128142" y="11767"/>
                      <a:pt x="2157930" y="11848"/>
                      <a:pt x="2188942" y="11929"/>
                    </a:cubicBezTo>
                    <a:cubicBezTo>
                      <a:pt x="2220362" y="12010"/>
                      <a:pt x="2252054" y="12092"/>
                      <a:pt x="2283747" y="12092"/>
                    </a:cubicBezTo>
                    <a:cubicBezTo>
                      <a:pt x="2315575" y="12173"/>
                      <a:pt x="2349443" y="12173"/>
                      <a:pt x="2379368" y="12173"/>
                    </a:cubicBezTo>
                    <a:cubicBezTo>
                      <a:pt x="2406027" y="12173"/>
                      <a:pt x="2427790" y="12254"/>
                      <a:pt x="2454722" y="12254"/>
                    </a:cubicBezTo>
                    <a:cubicBezTo>
                      <a:pt x="2486006" y="12254"/>
                      <a:pt x="2521370" y="12335"/>
                      <a:pt x="2556055" y="12335"/>
                    </a:cubicBezTo>
                    <a:cubicBezTo>
                      <a:pt x="2592508" y="12335"/>
                      <a:pt x="2631137" y="12335"/>
                      <a:pt x="2668406" y="12335"/>
                    </a:cubicBezTo>
                    <a:cubicBezTo>
                      <a:pt x="2705267" y="12335"/>
                      <a:pt x="2742536" y="12416"/>
                      <a:pt x="2778581" y="12416"/>
                    </a:cubicBezTo>
                    <a:cubicBezTo>
                      <a:pt x="2813266" y="12416"/>
                      <a:pt x="2847543" y="12416"/>
                      <a:pt x="2880731" y="12416"/>
                    </a:cubicBezTo>
                    <a:cubicBezTo>
                      <a:pt x="2912151" y="12416"/>
                      <a:pt x="2943027" y="12416"/>
                      <a:pt x="2972679" y="12416"/>
                    </a:cubicBezTo>
                    <a:cubicBezTo>
                      <a:pt x="3000427" y="12416"/>
                      <a:pt x="3028175" y="12416"/>
                      <a:pt x="3053338" y="12416"/>
                    </a:cubicBezTo>
                    <a:cubicBezTo>
                      <a:pt x="3075373" y="12416"/>
                      <a:pt x="3096048" y="12578"/>
                      <a:pt x="3115362" y="12497"/>
                    </a:cubicBezTo>
                    <a:cubicBezTo>
                      <a:pt x="3132229" y="12416"/>
                      <a:pt x="3145831" y="12010"/>
                      <a:pt x="3162561" y="11929"/>
                    </a:cubicBezTo>
                    <a:cubicBezTo>
                      <a:pt x="3181739" y="11848"/>
                      <a:pt x="3204318" y="12010"/>
                      <a:pt x="3224177" y="12092"/>
                    </a:cubicBezTo>
                    <a:cubicBezTo>
                      <a:pt x="3242676" y="12092"/>
                      <a:pt x="3260358" y="12173"/>
                      <a:pt x="3278040" y="12173"/>
                    </a:cubicBezTo>
                    <a:cubicBezTo>
                      <a:pt x="3295178" y="12173"/>
                      <a:pt x="3310413" y="11929"/>
                      <a:pt x="3328639" y="11929"/>
                    </a:cubicBezTo>
                    <a:cubicBezTo>
                      <a:pt x="3350130" y="11929"/>
                      <a:pt x="3375837" y="12010"/>
                      <a:pt x="3398688" y="12092"/>
                    </a:cubicBezTo>
                    <a:cubicBezTo>
                      <a:pt x="3420587" y="12092"/>
                      <a:pt x="3441942" y="12173"/>
                      <a:pt x="3463161" y="12173"/>
                    </a:cubicBezTo>
                    <a:cubicBezTo>
                      <a:pt x="3483972" y="12173"/>
                      <a:pt x="3503966" y="12254"/>
                      <a:pt x="3525049" y="12254"/>
                    </a:cubicBezTo>
                    <a:cubicBezTo>
                      <a:pt x="3547220" y="12254"/>
                      <a:pt x="3570751" y="12335"/>
                      <a:pt x="3593058" y="12335"/>
                    </a:cubicBezTo>
                    <a:cubicBezTo>
                      <a:pt x="3614550" y="12335"/>
                      <a:pt x="3635632" y="12335"/>
                      <a:pt x="3656579" y="12335"/>
                    </a:cubicBezTo>
                    <a:cubicBezTo>
                      <a:pt x="3677254" y="12335"/>
                      <a:pt x="3697657" y="12416"/>
                      <a:pt x="3718195" y="12416"/>
                    </a:cubicBezTo>
                    <a:cubicBezTo>
                      <a:pt x="3738598" y="12416"/>
                      <a:pt x="3758865" y="12416"/>
                      <a:pt x="3779132" y="12416"/>
                    </a:cubicBezTo>
                    <a:cubicBezTo>
                      <a:pt x="3799262" y="12416"/>
                      <a:pt x="3820073" y="12416"/>
                      <a:pt x="3839524" y="12416"/>
                    </a:cubicBezTo>
                    <a:cubicBezTo>
                      <a:pt x="3857886" y="12416"/>
                      <a:pt x="3874888" y="12335"/>
                      <a:pt x="3892979" y="12335"/>
                    </a:cubicBezTo>
                    <a:cubicBezTo>
                      <a:pt x="3911750" y="12335"/>
                      <a:pt x="3931880" y="13146"/>
                      <a:pt x="3950379" y="12416"/>
                    </a:cubicBezTo>
                    <a:cubicBezTo>
                      <a:pt x="3967653" y="11686"/>
                      <a:pt x="3986015" y="9495"/>
                      <a:pt x="4000569" y="8196"/>
                    </a:cubicBezTo>
                    <a:cubicBezTo>
                      <a:pt x="4011723" y="7223"/>
                      <a:pt x="4019748" y="6087"/>
                      <a:pt x="4029949" y="5356"/>
                    </a:cubicBezTo>
                    <a:cubicBezTo>
                      <a:pt x="4040831" y="4545"/>
                      <a:pt x="4052664" y="4139"/>
                      <a:pt x="4064090" y="3733"/>
                    </a:cubicBezTo>
                    <a:cubicBezTo>
                      <a:pt x="4075788" y="3328"/>
                      <a:pt x="4088165" y="3084"/>
                      <a:pt x="4099318" y="2760"/>
                    </a:cubicBezTo>
                    <a:cubicBezTo>
                      <a:pt x="4109384" y="2435"/>
                      <a:pt x="4118089" y="2110"/>
                      <a:pt x="4128019" y="1867"/>
                    </a:cubicBezTo>
                    <a:cubicBezTo>
                      <a:pt x="4138628" y="1623"/>
                      <a:pt x="4149509" y="1461"/>
                      <a:pt x="4161207" y="1380"/>
                    </a:cubicBezTo>
                    <a:cubicBezTo>
                      <a:pt x="4174265" y="1299"/>
                      <a:pt x="4189363" y="1380"/>
                      <a:pt x="4202965" y="1380"/>
                    </a:cubicBezTo>
                    <a:cubicBezTo>
                      <a:pt x="4216023" y="1380"/>
                      <a:pt x="4228128" y="1218"/>
                      <a:pt x="4241458" y="1218"/>
                    </a:cubicBezTo>
                    <a:cubicBezTo>
                      <a:pt x="4255604" y="1218"/>
                      <a:pt x="4271246" y="1461"/>
                      <a:pt x="4285528" y="1461"/>
                    </a:cubicBezTo>
                    <a:cubicBezTo>
                      <a:pt x="4299129" y="1461"/>
                      <a:pt x="4312731" y="1461"/>
                      <a:pt x="4325109" y="1299"/>
                    </a:cubicBezTo>
                    <a:cubicBezTo>
                      <a:pt x="4335990" y="1218"/>
                      <a:pt x="4345240" y="893"/>
                      <a:pt x="4355713" y="812"/>
                    </a:cubicBezTo>
                    <a:cubicBezTo>
                      <a:pt x="4366730" y="650"/>
                      <a:pt x="4378156" y="650"/>
                      <a:pt x="4389582" y="569"/>
                    </a:cubicBezTo>
                    <a:cubicBezTo>
                      <a:pt x="4401143" y="487"/>
                      <a:pt x="4412433" y="406"/>
                      <a:pt x="4424675" y="406"/>
                    </a:cubicBezTo>
                    <a:cubicBezTo>
                      <a:pt x="4438276" y="406"/>
                      <a:pt x="4453510" y="650"/>
                      <a:pt x="4467384" y="650"/>
                    </a:cubicBezTo>
                    <a:cubicBezTo>
                      <a:pt x="4480714" y="650"/>
                      <a:pt x="4492820" y="0"/>
                      <a:pt x="4506421" y="650"/>
                    </a:cubicBezTo>
                    <a:cubicBezTo>
                      <a:pt x="4521519" y="1380"/>
                      <a:pt x="4537025" y="3003"/>
                      <a:pt x="4553755" y="5356"/>
                    </a:cubicBezTo>
                    <a:cubicBezTo>
                      <a:pt x="4573207" y="8115"/>
                      <a:pt x="4597554" y="14201"/>
                      <a:pt x="4615916" y="16798"/>
                    </a:cubicBezTo>
                    <a:cubicBezTo>
                      <a:pt x="4630062" y="18827"/>
                      <a:pt x="4640399" y="18015"/>
                      <a:pt x="4654001" y="20612"/>
                    </a:cubicBezTo>
                    <a:cubicBezTo>
                      <a:pt x="4671139" y="23858"/>
                      <a:pt x="4691406" y="32054"/>
                      <a:pt x="4709361" y="36517"/>
                    </a:cubicBezTo>
                    <a:cubicBezTo>
                      <a:pt x="4725683" y="40575"/>
                      <a:pt x="4741053" y="43577"/>
                      <a:pt x="4756967" y="46742"/>
                    </a:cubicBezTo>
                    <a:cubicBezTo>
                      <a:pt x="4772881" y="49825"/>
                      <a:pt x="4788387" y="52584"/>
                      <a:pt x="4804846" y="55262"/>
                    </a:cubicBezTo>
                    <a:cubicBezTo>
                      <a:pt x="4822392" y="58102"/>
                      <a:pt x="4841434" y="60618"/>
                      <a:pt x="4859253" y="63296"/>
                    </a:cubicBezTo>
                    <a:cubicBezTo>
                      <a:pt x="4876663" y="65893"/>
                      <a:pt x="4895978" y="69301"/>
                      <a:pt x="4910532" y="70924"/>
                    </a:cubicBezTo>
                    <a:cubicBezTo>
                      <a:pt x="4921277" y="72141"/>
                      <a:pt x="4928894" y="72628"/>
                      <a:pt x="4938687" y="73034"/>
                    </a:cubicBezTo>
                    <a:cubicBezTo>
                      <a:pt x="4949025" y="73439"/>
                      <a:pt x="4959498" y="72628"/>
                      <a:pt x="4971060" y="73277"/>
                    </a:cubicBezTo>
                    <a:cubicBezTo>
                      <a:pt x="4984526" y="74008"/>
                      <a:pt x="5001120" y="75630"/>
                      <a:pt x="5014585" y="77659"/>
                    </a:cubicBezTo>
                    <a:cubicBezTo>
                      <a:pt x="5026555" y="79444"/>
                      <a:pt x="5036348" y="82366"/>
                      <a:pt x="5047774" y="84394"/>
                    </a:cubicBezTo>
                    <a:cubicBezTo>
                      <a:pt x="5059472" y="86423"/>
                      <a:pt x="5072121" y="86910"/>
                      <a:pt x="5084091" y="89750"/>
                    </a:cubicBezTo>
                    <a:cubicBezTo>
                      <a:pt x="5097285" y="92834"/>
                      <a:pt x="5111703" y="98190"/>
                      <a:pt x="5123128" y="102815"/>
                    </a:cubicBezTo>
                    <a:cubicBezTo>
                      <a:pt x="5133194" y="106872"/>
                      <a:pt x="5141763" y="110768"/>
                      <a:pt x="5149652" y="115555"/>
                    </a:cubicBezTo>
                    <a:cubicBezTo>
                      <a:pt x="5157541" y="120262"/>
                      <a:pt x="5164069" y="125131"/>
                      <a:pt x="5170462" y="131136"/>
                    </a:cubicBezTo>
                    <a:cubicBezTo>
                      <a:pt x="5177944" y="138196"/>
                      <a:pt x="5186377" y="147528"/>
                      <a:pt x="5190865" y="155724"/>
                    </a:cubicBezTo>
                    <a:cubicBezTo>
                      <a:pt x="5194946" y="163108"/>
                      <a:pt x="5195762" y="170979"/>
                      <a:pt x="5197122" y="177877"/>
                    </a:cubicBezTo>
                    <a:cubicBezTo>
                      <a:pt x="5198346" y="183882"/>
                      <a:pt x="5198890" y="187939"/>
                      <a:pt x="5199299" y="194756"/>
                    </a:cubicBezTo>
                    <a:cubicBezTo>
                      <a:pt x="5199978" y="205224"/>
                      <a:pt x="5204059" y="222752"/>
                      <a:pt x="5199163" y="234600"/>
                    </a:cubicBezTo>
                    <a:cubicBezTo>
                      <a:pt x="5194810" y="245230"/>
                      <a:pt x="5184200" y="254400"/>
                      <a:pt x="5174407" y="263082"/>
                    </a:cubicBezTo>
                    <a:cubicBezTo>
                      <a:pt x="5164750" y="271603"/>
                      <a:pt x="5154276" y="279069"/>
                      <a:pt x="5141083" y="286372"/>
                    </a:cubicBezTo>
                    <a:cubicBezTo>
                      <a:pt x="5126257" y="294568"/>
                      <a:pt x="5106670" y="301790"/>
                      <a:pt x="5088579" y="309012"/>
                    </a:cubicBezTo>
                    <a:cubicBezTo>
                      <a:pt x="5070217" y="316397"/>
                      <a:pt x="5049814" y="324106"/>
                      <a:pt x="5031588" y="330192"/>
                    </a:cubicBezTo>
                    <a:cubicBezTo>
                      <a:pt x="5015674" y="335467"/>
                      <a:pt x="4999488" y="339524"/>
                      <a:pt x="4985478" y="343825"/>
                    </a:cubicBezTo>
                    <a:cubicBezTo>
                      <a:pt x="4973780" y="347395"/>
                      <a:pt x="4964395" y="350885"/>
                      <a:pt x="4953241" y="354049"/>
                    </a:cubicBezTo>
                    <a:cubicBezTo>
                      <a:pt x="4941680" y="357295"/>
                      <a:pt x="4929846" y="359892"/>
                      <a:pt x="4917469" y="363138"/>
                    </a:cubicBezTo>
                    <a:cubicBezTo>
                      <a:pt x="4904003" y="366627"/>
                      <a:pt x="4891353" y="371253"/>
                      <a:pt x="4875711" y="374418"/>
                    </a:cubicBezTo>
                    <a:cubicBezTo>
                      <a:pt x="4857076" y="378232"/>
                      <a:pt x="4834498" y="380747"/>
                      <a:pt x="4812463" y="383425"/>
                    </a:cubicBezTo>
                    <a:cubicBezTo>
                      <a:pt x="4788523" y="386346"/>
                      <a:pt x="4760367" y="387645"/>
                      <a:pt x="4737245" y="390972"/>
                    </a:cubicBezTo>
                    <a:cubicBezTo>
                      <a:pt x="4716706" y="393974"/>
                      <a:pt x="4695759" y="397869"/>
                      <a:pt x="4680117" y="401846"/>
                    </a:cubicBezTo>
                    <a:cubicBezTo>
                      <a:pt x="4668419" y="404767"/>
                      <a:pt x="4660122" y="408175"/>
                      <a:pt x="4650465" y="411259"/>
                    </a:cubicBezTo>
                    <a:cubicBezTo>
                      <a:pt x="4641351" y="414180"/>
                      <a:pt x="4634415" y="417507"/>
                      <a:pt x="4623669" y="419942"/>
                    </a:cubicBezTo>
                    <a:cubicBezTo>
                      <a:pt x="4609115" y="423188"/>
                      <a:pt x="4586672" y="424405"/>
                      <a:pt x="4570078" y="427164"/>
                    </a:cubicBezTo>
                    <a:cubicBezTo>
                      <a:pt x="4555252" y="429679"/>
                      <a:pt x="4540426" y="432438"/>
                      <a:pt x="4528456" y="435603"/>
                    </a:cubicBezTo>
                    <a:cubicBezTo>
                      <a:pt x="4518799" y="438200"/>
                      <a:pt x="4512815" y="441852"/>
                      <a:pt x="4503293" y="443962"/>
                    </a:cubicBezTo>
                    <a:cubicBezTo>
                      <a:pt x="4492275" y="446477"/>
                      <a:pt x="4477721" y="447045"/>
                      <a:pt x="4465752" y="448830"/>
                    </a:cubicBezTo>
                    <a:cubicBezTo>
                      <a:pt x="4454599" y="450453"/>
                      <a:pt x="4444397" y="452726"/>
                      <a:pt x="4433788" y="454105"/>
                    </a:cubicBezTo>
                    <a:cubicBezTo>
                      <a:pt x="4423450" y="455485"/>
                      <a:pt x="4413385" y="456377"/>
                      <a:pt x="4402639" y="457026"/>
                    </a:cubicBezTo>
                    <a:cubicBezTo>
                      <a:pt x="4391350" y="457757"/>
                      <a:pt x="4380332" y="458081"/>
                      <a:pt x="4367683" y="458244"/>
                    </a:cubicBezTo>
                    <a:cubicBezTo>
                      <a:pt x="4352585" y="458406"/>
                      <a:pt x="4334086" y="457675"/>
                      <a:pt x="4318308" y="457594"/>
                    </a:cubicBezTo>
                    <a:cubicBezTo>
                      <a:pt x="4303890" y="457513"/>
                      <a:pt x="4291376" y="457757"/>
                      <a:pt x="4276686" y="457594"/>
                    </a:cubicBezTo>
                    <a:cubicBezTo>
                      <a:pt x="4260228" y="457432"/>
                      <a:pt x="4241594" y="456783"/>
                      <a:pt x="4224319" y="456539"/>
                    </a:cubicBezTo>
                    <a:cubicBezTo>
                      <a:pt x="4207453" y="456296"/>
                      <a:pt x="4190179" y="456053"/>
                      <a:pt x="4174265" y="455971"/>
                    </a:cubicBezTo>
                    <a:cubicBezTo>
                      <a:pt x="4159710" y="455890"/>
                      <a:pt x="4147469" y="456215"/>
                      <a:pt x="4132235" y="456134"/>
                    </a:cubicBezTo>
                    <a:cubicBezTo>
                      <a:pt x="4114145" y="456053"/>
                      <a:pt x="4091974" y="455485"/>
                      <a:pt x="4072795" y="455241"/>
                    </a:cubicBezTo>
                    <a:cubicBezTo>
                      <a:pt x="4054704" y="454998"/>
                      <a:pt x="4037294" y="454835"/>
                      <a:pt x="4019884" y="454754"/>
                    </a:cubicBezTo>
                    <a:cubicBezTo>
                      <a:pt x="4002882" y="454673"/>
                      <a:pt x="3985744" y="454511"/>
                      <a:pt x="3969693" y="454592"/>
                    </a:cubicBezTo>
                    <a:cubicBezTo>
                      <a:pt x="3955003" y="454673"/>
                      <a:pt x="3941809" y="454916"/>
                      <a:pt x="3927528" y="454998"/>
                    </a:cubicBezTo>
                    <a:cubicBezTo>
                      <a:pt x="3912565" y="455079"/>
                      <a:pt x="3897195" y="455160"/>
                      <a:pt x="3881826" y="455160"/>
                    </a:cubicBezTo>
                    <a:cubicBezTo>
                      <a:pt x="3866319" y="455160"/>
                      <a:pt x="3851901" y="455241"/>
                      <a:pt x="3834763" y="455160"/>
                    </a:cubicBezTo>
                    <a:cubicBezTo>
                      <a:pt x="3814088" y="455079"/>
                      <a:pt x="3789741" y="454673"/>
                      <a:pt x="3766210" y="454511"/>
                    </a:cubicBezTo>
                    <a:cubicBezTo>
                      <a:pt x="3741183" y="454348"/>
                      <a:pt x="3714115" y="454267"/>
                      <a:pt x="3688544" y="454105"/>
                    </a:cubicBezTo>
                    <a:cubicBezTo>
                      <a:pt x="3663380" y="454024"/>
                      <a:pt x="3636721" y="453862"/>
                      <a:pt x="3614005" y="453780"/>
                    </a:cubicBezTo>
                    <a:cubicBezTo>
                      <a:pt x="3594963" y="453699"/>
                      <a:pt x="3577417" y="453537"/>
                      <a:pt x="3561502" y="453699"/>
                    </a:cubicBezTo>
                    <a:cubicBezTo>
                      <a:pt x="3548309" y="453862"/>
                      <a:pt x="3537835" y="454348"/>
                      <a:pt x="3525322" y="454511"/>
                    </a:cubicBezTo>
                    <a:cubicBezTo>
                      <a:pt x="3511584" y="454754"/>
                      <a:pt x="3496349" y="454754"/>
                      <a:pt x="3482340" y="454916"/>
                    </a:cubicBezTo>
                    <a:cubicBezTo>
                      <a:pt x="3469010" y="455079"/>
                      <a:pt x="3458265" y="455403"/>
                      <a:pt x="3443166" y="455403"/>
                    </a:cubicBezTo>
                    <a:cubicBezTo>
                      <a:pt x="3422764" y="455403"/>
                      <a:pt x="3394472" y="454916"/>
                      <a:pt x="3371077" y="454754"/>
                    </a:cubicBezTo>
                    <a:cubicBezTo>
                      <a:pt x="3348770" y="454592"/>
                      <a:pt x="3326735" y="454430"/>
                      <a:pt x="3305924" y="454267"/>
                    </a:cubicBezTo>
                    <a:cubicBezTo>
                      <a:pt x="3286746" y="454105"/>
                      <a:pt x="3269199" y="453943"/>
                      <a:pt x="3250428" y="453862"/>
                    </a:cubicBezTo>
                    <a:cubicBezTo>
                      <a:pt x="3231250" y="453780"/>
                      <a:pt x="3211663" y="453699"/>
                      <a:pt x="3192213" y="453618"/>
                    </a:cubicBezTo>
                    <a:cubicBezTo>
                      <a:pt x="3172490" y="453537"/>
                      <a:pt x="3151951" y="453537"/>
                      <a:pt x="3132773" y="453456"/>
                    </a:cubicBezTo>
                    <a:cubicBezTo>
                      <a:pt x="3114682" y="453456"/>
                      <a:pt x="3099176" y="453375"/>
                      <a:pt x="3079862" y="453375"/>
                    </a:cubicBezTo>
                    <a:cubicBezTo>
                      <a:pt x="3056330" y="453375"/>
                      <a:pt x="3027631" y="453375"/>
                      <a:pt x="3001923" y="453294"/>
                    </a:cubicBezTo>
                    <a:cubicBezTo>
                      <a:pt x="2976760" y="453294"/>
                      <a:pt x="2953637" y="453131"/>
                      <a:pt x="2927249" y="453131"/>
                    </a:cubicBezTo>
                    <a:cubicBezTo>
                      <a:pt x="2897733" y="453131"/>
                      <a:pt x="2864545" y="453131"/>
                      <a:pt x="2833125" y="453131"/>
                    </a:cubicBezTo>
                    <a:cubicBezTo>
                      <a:pt x="2801432" y="453131"/>
                      <a:pt x="2768244" y="453050"/>
                      <a:pt x="2737640" y="453050"/>
                    </a:cubicBezTo>
                    <a:cubicBezTo>
                      <a:pt x="2709212" y="453050"/>
                      <a:pt x="2684048" y="453050"/>
                      <a:pt x="2655484" y="453050"/>
                    </a:cubicBezTo>
                    <a:cubicBezTo>
                      <a:pt x="2624472" y="453050"/>
                      <a:pt x="2591148" y="452969"/>
                      <a:pt x="2558231" y="452969"/>
                    </a:cubicBezTo>
                    <a:cubicBezTo>
                      <a:pt x="2524227" y="452969"/>
                      <a:pt x="2489270" y="452969"/>
                      <a:pt x="2454449" y="452969"/>
                    </a:cubicBezTo>
                    <a:cubicBezTo>
                      <a:pt x="2419221" y="452969"/>
                      <a:pt x="2382360" y="452969"/>
                      <a:pt x="2348083" y="452969"/>
                    </a:cubicBezTo>
                    <a:cubicBezTo>
                      <a:pt x="2315847" y="452969"/>
                      <a:pt x="2285787" y="452969"/>
                      <a:pt x="2254367" y="452969"/>
                    </a:cubicBezTo>
                    <a:cubicBezTo>
                      <a:pt x="2222674" y="452969"/>
                      <a:pt x="2189622" y="452969"/>
                      <a:pt x="2159018" y="452969"/>
                    </a:cubicBezTo>
                    <a:cubicBezTo>
                      <a:pt x="2130590" y="452969"/>
                      <a:pt x="2104474" y="452969"/>
                      <a:pt x="2076999" y="452969"/>
                    </a:cubicBezTo>
                    <a:cubicBezTo>
                      <a:pt x="2049387" y="452969"/>
                      <a:pt x="2020279" y="452888"/>
                      <a:pt x="1993620" y="452888"/>
                    </a:cubicBezTo>
                    <a:cubicBezTo>
                      <a:pt x="1969272" y="452888"/>
                      <a:pt x="1945605" y="452888"/>
                      <a:pt x="1923434" y="452888"/>
                    </a:cubicBezTo>
                    <a:cubicBezTo>
                      <a:pt x="1903304" y="452888"/>
                      <a:pt x="1885893" y="452888"/>
                      <a:pt x="1866034" y="452888"/>
                    </a:cubicBezTo>
                    <a:cubicBezTo>
                      <a:pt x="1844816" y="452888"/>
                      <a:pt x="1821013" y="452888"/>
                      <a:pt x="1799930" y="452888"/>
                    </a:cubicBezTo>
                    <a:cubicBezTo>
                      <a:pt x="1780615" y="452888"/>
                      <a:pt x="1764701" y="452888"/>
                      <a:pt x="1744162" y="452888"/>
                    </a:cubicBezTo>
                    <a:cubicBezTo>
                      <a:pt x="1718591" y="452888"/>
                      <a:pt x="1685402" y="452888"/>
                      <a:pt x="1658063" y="452888"/>
                    </a:cubicBezTo>
                    <a:cubicBezTo>
                      <a:pt x="1633171" y="452888"/>
                      <a:pt x="1611272" y="452888"/>
                      <a:pt x="1586925" y="452888"/>
                    </a:cubicBezTo>
                    <a:cubicBezTo>
                      <a:pt x="1561354" y="452888"/>
                      <a:pt x="1533470" y="452888"/>
                      <a:pt x="1508170" y="452888"/>
                    </a:cubicBezTo>
                    <a:cubicBezTo>
                      <a:pt x="1484639" y="452888"/>
                      <a:pt x="1461652" y="452888"/>
                      <a:pt x="1440025" y="452888"/>
                    </a:cubicBezTo>
                    <a:cubicBezTo>
                      <a:pt x="1420302" y="452888"/>
                      <a:pt x="1402348" y="452888"/>
                      <a:pt x="1383306" y="452888"/>
                    </a:cubicBezTo>
                    <a:cubicBezTo>
                      <a:pt x="1363855" y="452888"/>
                      <a:pt x="1343588" y="452888"/>
                      <a:pt x="1324546" y="452888"/>
                    </a:cubicBezTo>
                    <a:cubicBezTo>
                      <a:pt x="1306455" y="452888"/>
                      <a:pt x="1289181" y="452969"/>
                      <a:pt x="1271907" y="453050"/>
                    </a:cubicBezTo>
                    <a:cubicBezTo>
                      <a:pt x="1255040" y="453131"/>
                      <a:pt x="1239534" y="453375"/>
                      <a:pt x="1221852" y="453375"/>
                    </a:cubicBezTo>
                    <a:cubicBezTo>
                      <a:pt x="1202129" y="453375"/>
                      <a:pt x="1179686" y="453294"/>
                      <a:pt x="1158876" y="453212"/>
                    </a:cubicBezTo>
                    <a:cubicBezTo>
                      <a:pt x="1138337" y="453212"/>
                      <a:pt x="1118478" y="453131"/>
                      <a:pt x="1097531" y="453131"/>
                    </a:cubicBezTo>
                    <a:cubicBezTo>
                      <a:pt x="1075496" y="453131"/>
                      <a:pt x="1052101" y="453050"/>
                      <a:pt x="1029930" y="453050"/>
                    </a:cubicBezTo>
                    <a:cubicBezTo>
                      <a:pt x="1008439" y="453050"/>
                      <a:pt x="987492" y="453050"/>
                      <a:pt x="966546" y="453050"/>
                    </a:cubicBezTo>
                    <a:cubicBezTo>
                      <a:pt x="945871" y="453050"/>
                      <a:pt x="926964" y="452969"/>
                      <a:pt x="904929" y="452969"/>
                    </a:cubicBezTo>
                    <a:cubicBezTo>
                      <a:pt x="879630" y="452969"/>
                      <a:pt x="850114" y="452969"/>
                      <a:pt x="823318" y="452969"/>
                    </a:cubicBezTo>
                    <a:cubicBezTo>
                      <a:pt x="797475" y="452969"/>
                      <a:pt x="772312" y="452969"/>
                      <a:pt x="747012" y="452969"/>
                    </a:cubicBezTo>
                    <a:cubicBezTo>
                      <a:pt x="722121" y="452969"/>
                      <a:pt x="698182" y="452969"/>
                      <a:pt x="673018" y="452969"/>
                    </a:cubicBezTo>
                    <a:cubicBezTo>
                      <a:pt x="646903" y="452969"/>
                      <a:pt x="618611" y="452969"/>
                      <a:pt x="593039" y="452969"/>
                    </a:cubicBezTo>
                    <a:cubicBezTo>
                      <a:pt x="569372" y="452969"/>
                      <a:pt x="548561" y="452969"/>
                      <a:pt x="524486" y="452969"/>
                    </a:cubicBezTo>
                    <a:cubicBezTo>
                      <a:pt x="497827" y="452969"/>
                      <a:pt x="466134" y="452888"/>
                      <a:pt x="439883" y="452888"/>
                    </a:cubicBezTo>
                    <a:cubicBezTo>
                      <a:pt x="417168" y="452888"/>
                      <a:pt x="397173" y="452888"/>
                      <a:pt x="376090" y="452888"/>
                    </a:cubicBezTo>
                    <a:cubicBezTo>
                      <a:pt x="355415" y="452888"/>
                      <a:pt x="332836" y="452644"/>
                      <a:pt x="314474" y="452888"/>
                    </a:cubicBezTo>
                    <a:cubicBezTo>
                      <a:pt x="299648" y="453050"/>
                      <a:pt x="287542" y="453456"/>
                      <a:pt x="274349" y="453780"/>
                    </a:cubicBezTo>
                    <a:cubicBezTo>
                      <a:pt x="261563" y="454024"/>
                      <a:pt x="250137" y="454998"/>
                      <a:pt x="236535" y="454592"/>
                    </a:cubicBezTo>
                    <a:cubicBezTo>
                      <a:pt x="220349" y="454105"/>
                      <a:pt x="200355" y="452726"/>
                      <a:pt x="183488" y="450129"/>
                    </a:cubicBezTo>
                    <a:cubicBezTo>
                      <a:pt x="167302" y="447694"/>
                      <a:pt x="152068" y="442988"/>
                      <a:pt x="137378" y="439823"/>
                    </a:cubicBezTo>
                    <a:cubicBezTo>
                      <a:pt x="123912" y="436983"/>
                      <a:pt x="110991" y="434629"/>
                      <a:pt x="98749" y="431952"/>
                    </a:cubicBezTo>
                    <a:cubicBezTo>
                      <a:pt x="87595" y="429517"/>
                      <a:pt x="77938" y="428462"/>
                      <a:pt x="67057" y="424648"/>
                    </a:cubicBezTo>
                    <a:cubicBezTo>
                      <a:pt x="52911" y="419779"/>
                      <a:pt x="31828" y="410610"/>
                      <a:pt x="22715" y="403144"/>
                    </a:cubicBezTo>
                    <a:cubicBezTo>
                      <a:pt x="16050" y="397707"/>
                      <a:pt x="14418" y="392838"/>
                      <a:pt x="11697" y="386265"/>
                    </a:cubicBezTo>
                    <a:cubicBezTo>
                      <a:pt x="8025" y="377582"/>
                      <a:pt x="6393" y="364355"/>
                      <a:pt x="5304" y="355267"/>
                    </a:cubicBezTo>
                    <a:cubicBezTo>
                      <a:pt x="4488" y="348207"/>
                      <a:pt x="4624" y="343338"/>
                      <a:pt x="4488" y="336440"/>
                    </a:cubicBezTo>
                    <a:cubicBezTo>
                      <a:pt x="4352" y="328001"/>
                      <a:pt x="0" y="316721"/>
                      <a:pt x="4488" y="308363"/>
                    </a:cubicBezTo>
                    <a:cubicBezTo>
                      <a:pt x="8841" y="300329"/>
                      <a:pt x="19042" y="293756"/>
                      <a:pt x="29924" y="287021"/>
                    </a:cubicBezTo>
                    <a:cubicBezTo>
                      <a:pt x="42709" y="279069"/>
                      <a:pt x="59984" y="271116"/>
                      <a:pt x="77938" y="264543"/>
                    </a:cubicBezTo>
                    <a:cubicBezTo>
                      <a:pt x="97525" y="257402"/>
                      <a:pt x="120104" y="252209"/>
                      <a:pt x="143363" y="246204"/>
                    </a:cubicBezTo>
                    <a:cubicBezTo>
                      <a:pt x="169206" y="239550"/>
                      <a:pt x="200219" y="232327"/>
                      <a:pt x="226198" y="226809"/>
                    </a:cubicBezTo>
                    <a:cubicBezTo>
                      <a:pt x="248641" y="222022"/>
                      <a:pt x="271764" y="219425"/>
                      <a:pt x="289719" y="214637"/>
                    </a:cubicBezTo>
                    <a:cubicBezTo>
                      <a:pt x="304273" y="210742"/>
                      <a:pt x="314338" y="205549"/>
                      <a:pt x="327124" y="201572"/>
                    </a:cubicBezTo>
                    <a:cubicBezTo>
                      <a:pt x="339773" y="197596"/>
                      <a:pt x="354463" y="195162"/>
                      <a:pt x="366161" y="190942"/>
                    </a:cubicBezTo>
                    <a:cubicBezTo>
                      <a:pt x="377042" y="187047"/>
                      <a:pt x="387244" y="182827"/>
                      <a:pt x="395269" y="177634"/>
                    </a:cubicBezTo>
                    <a:cubicBezTo>
                      <a:pt x="403022" y="172684"/>
                      <a:pt x="404654" y="164893"/>
                      <a:pt x="413767" y="160592"/>
                    </a:cubicBezTo>
                    <a:cubicBezTo>
                      <a:pt x="424377" y="155561"/>
                      <a:pt x="447908" y="156616"/>
                      <a:pt x="457293" y="150936"/>
                    </a:cubicBezTo>
                    <a:cubicBezTo>
                      <a:pt x="465862" y="145661"/>
                      <a:pt x="466134" y="136005"/>
                      <a:pt x="469943" y="128945"/>
                    </a:cubicBezTo>
                    <a:cubicBezTo>
                      <a:pt x="473343" y="122534"/>
                      <a:pt x="474295" y="116529"/>
                      <a:pt x="479192" y="110524"/>
                    </a:cubicBezTo>
                    <a:cubicBezTo>
                      <a:pt x="484497" y="103951"/>
                      <a:pt x="497147" y="98677"/>
                      <a:pt x="501499" y="91454"/>
                    </a:cubicBezTo>
                    <a:cubicBezTo>
                      <a:pt x="505988" y="83826"/>
                      <a:pt x="503267" y="71005"/>
                      <a:pt x="504628" y="65649"/>
                    </a:cubicBezTo>
                    <a:cubicBezTo>
                      <a:pt x="505308" y="63134"/>
                      <a:pt x="505580" y="61916"/>
                      <a:pt x="506668" y="60212"/>
                    </a:cubicBezTo>
                    <a:cubicBezTo>
                      <a:pt x="507892" y="58508"/>
                      <a:pt x="509524" y="56804"/>
                      <a:pt x="511564" y="55425"/>
                    </a:cubicBezTo>
                    <a:cubicBezTo>
                      <a:pt x="513605" y="54045"/>
                      <a:pt x="516053" y="52747"/>
                      <a:pt x="518773" y="51773"/>
                    </a:cubicBezTo>
                    <a:cubicBezTo>
                      <a:pt x="521358" y="50799"/>
                      <a:pt x="524486" y="50069"/>
                      <a:pt x="527479" y="49663"/>
                    </a:cubicBezTo>
                    <a:cubicBezTo>
                      <a:pt x="530471" y="49257"/>
                      <a:pt x="533735" y="49257"/>
                      <a:pt x="536864" y="49420"/>
                    </a:cubicBezTo>
                    <a:cubicBezTo>
                      <a:pt x="539992" y="49582"/>
                      <a:pt x="543121" y="50069"/>
                      <a:pt x="545977" y="50880"/>
                    </a:cubicBezTo>
                    <a:cubicBezTo>
                      <a:pt x="548833" y="51611"/>
                      <a:pt x="551554" y="52747"/>
                      <a:pt x="553730" y="54045"/>
                    </a:cubicBezTo>
                    <a:cubicBezTo>
                      <a:pt x="556042" y="55343"/>
                      <a:pt x="557947" y="56885"/>
                      <a:pt x="559443" y="58508"/>
                    </a:cubicBezTo>
                    <a:cubicBezTo>
                      <a:pt x="560939" y="60131"/>
                      <a:pt x="561891" y="61998"/>
                      <a:pt x="562435" y="63864"/>
                    </a:cubicBezTo>
                    <a:cubicBezTo>
                      <a:pt x="562979" y="65649"/>
                      <a:pt x="562979" y="67678"/>
                      <a:pt x="562435" y="69463"/>
                    </a:cubicBezTo>
                    <a:cubicBezTo>
                      <a:pt x="561891" y="71248"/>
                      <a:pt x="560803" y="73115"/>
                      <a:pt x="559307" y="74738"/>
                    </a:cubicBezTo>
                    <a:cubicBezTo>
                      <a:pt x="557811" y="76361"/>
                      <a:pt x="555906" y="77903"/>
                      <a:pt x="553594" y="79201"/>
                    </a:cubicBezTo>
                    <a:cubicBezTo>
                      <a:pt x="551418" y="80499"/>
                      <a:pt x="548697" y="81554"/>
                      <a:pt x="545841" y="82366"/>
                    </a:cubicBezTo>
                    <a:cubicBezTo>
                      <a:pt x="543121" y="83177"/>
                      <a:pt x="539992" y="83664"/>
                      <a:pt x="536864" y="83908"/>
                    </a:cubicBezTo>
                    <a:cubicBezTo>
                      <a:pt x="533735" y="84151"/>
                      <a:pt x="530335" y="83989"/>
                      <a:pt x="527343" y="83583"/>
                    </a:cubicBezTo>
                    <a:cubicBezTo>
                      <a:pt x="524350" y="83177"/>
                      <a:pt x="521222" y="82447"/>
                      <a:pt x="518637" y="81473"/>
                    </a:cubicBezTo>
                    <a:cubicBezTo>
                      <a:pt x="516053" y="80499"/>
                      <a:pt x="513605" y="79201"/>
                      <a:pt x="511564" y="77821"/>
                    </a:cubicBezTo>
                    <a:cubicBezTo>
                      <a:pt x="509524" y="76442"/>
                      <a:pt x="507756" y="74738"/>
                      <a:pt x="506668" y="73034"/>
                    </a:cubicBezTo>
                    <a:cubicBezTo>
                      <a:pt x="505444" y="71330"/>
                      <a:pt x="504764" y="69382"/>
                      <a:pt x="504628" y="67516"/>
                    </a:cubicBezTo>
                    <a:cubicBezTo>
                      <a:pt x="504491" y="65649"/>
                      <a:pt x="504900" y="63783"/>
                      <a:pt x="505716" y="61998"/>
                    </a:cubicBezTo>
                    <a:cubicBezTo>
                      <a:pt x="506532" y="60212"/>
                      <a:pt x="507892" y="58427"/>
                      <a:pt x="509660" y="56885"/>
                    </a:cubicBezTo>
                    <a:cubicBezTo>
                      <a:pt x="511428" y="55343"/>
                      <a:pt x="513741" y="53964"/>
                      <a:pt x="516189" y="52828"/>
                    </a:cubicBezTo>
                    <a:cubicBezTo>
                      <a:pt x="518637" y="51692"/>
                      <a:pt x="521494" y="50718"/>
                      <a:pt x="524486" y="50150"/>
                    </a:cubicBezTo>
                    <a:cubicBezTo>
                      <a:pt x="527343" y="49582"/>
                      <a:pt x="530607" y="49257"/>
                      <a:pt x="533735" y="49257"/>
                    </a:cubicBezTo>
                    <a:cubicBezTo>
                      <a:pt x="536864" y="49257"/>
                      <a:pt x="539992" y="49663"/>
                      <a:pt x="542985" y="50231"/>
                    </a:cubicBezTo>
                    <a:cubicBezTo>
                      <a:pt x="545841" y="50799"/>
                      <a:pt x="548833" y="51692"/>
                      <a:pt x="551282" y="52828"/>
                    </a:cubicBezTo>
                    <a:cubicBezTo>
                      <a:pt x="553730" y="53964"/>
                      <a:pt x="556042" y="55343"/>
                      <a:pt x="557811" y="56885"/>
                    </a:cubicBezTo>
                    <a:cubicBezTo>
                      <a:pt x="559579" y="58427"/>
                      <a:pt x="560939" y="60212"/>
                      <a:pt x="561755" y="61998"/>
                    </a:cubicBezTo>
                    <a:cubicBezTo>
                      <a:pt x="562571" y="63783"/>
                      <a:pt x="562707" y="67597"/>
                      <a:pt x="562707" y="67597"/>
                    </a:cubicBezTo>
                    <a:cubicBezTo>
                      <a:pt x="562707" y="67597"/>
                      <a:pt x="557811" y="99650"/>
                      <a:pt x="549922" y="109226"/>
                    </a:cubicBezTo>
                    <a:cubicBezTo>
                      <a:pt x="544753" y="115474"/>
                      <a:pt x="534416" y="117259"/>
                      <a:pt x="530063" y="122534"/>
                    </a:cubicBezTo>
                    <a:cubicBezTo>
                      <a:pt x="525438" y="128133"/>
                      <a:pt x="526254" y="135599"/>
                      <a:pt x="524078" y="142172"/>
                    </a:cubicBezTo>
                    <a:cubicBezTo>
                      <a:pt x="521766" y="148745"/>
                      <a:pt x="522854" y="156048"/>
                      <a:pt x="516597" y="161891"/>
                    </a:cubicBezTo>
                    <a:cubicBezTo>
                      <a:pt x="508980" y="168870"/>
                      <a:pt x="491026" y="176173"/>
                      <a:pt x="477424" y="179500"/>
                    </a:cubicBezTo>
                    <a:cubicBezTo>
                      <a:pt x="465726" y="182340"/>
                      <a:pt x="451852" y="179175"/>
                      <a:pt x="441107" y="182259"/>
                    </a:cubicBezTo>
                    <a:cubicBezTo>
                      <a:pt x="429681" y="185586"/>
                      <a:pt x="421792" y="194837"/>
                      <a:pt x="411319" y="199544"/>
                    </a:cubicBezTo>
                    <a:cubicBezTo>
                      <a:pt x="401662" y="203926"/>
                      <a:pt x="391596" y="206847"/>
                      <a:pt x="380715" y="210012"/>
                    </a:cubicBezTo>
                    <a:cubicBezTo>
                      <a:pt x="369153" y="213420"/>
                      <a:pt x="356504" y="215611"/>
                      <a:pt x="343854" y="219263"/>
                    </a:cubicBezTo>
                    <a:cubicBezTo>
                      <a:pt x="329844" y="223320"/>
                      <a:pt x="316650" y="229244"/>
                      <a:pt x="300736" y="233545"/>
                    </a:cubicBezTo>
                    <a:cubicBezTo>
                      <a:pt x="282510" y="238495"/>
                      <a:pt x="261427" y="241497"/>
                      <a:pt x="239936" y="246609"/>
                    </a:cubicBezTo>
                    <a:cubicBezTo>
                      <a:pt x="215181" y="252452"/>
                      <a:pt x="184577" y="260323"/>
                      <a:pt x="160909" y="267140"/>
                    </a:cubicBezTo>
                    <a:cubicBezTo>
                      <a:pt x="140779" y="272901"/>
                      <a:pt x="123776" y="277202"/>
                      <a:pt x="106230" y="284424"/>
                    </a:cubicBezTo>
                    <a:cubicBezTo>
                      <a:pt x="87187" y="292296"/>
                      <a:pt x="58760" y="303170"/>
                      <a:pt x="51279" y="313313"/>
                    </a:cubicBezTo>
                    <a:cubicBezTo>
                      <a:pt x="45838" y="320616"/>
                      <a:pt x="51687" y="327839"/>
                      <a:pt x="51823" y="335953"/>
                    </a:cubicBezTo>
                    <a:cubicBezTo>
                      <a:pt x="51959" y="345529"/>
                      <a:pt x="51551" y="357701"/>
                      <a:pt x="52367" y="367114"/>
                    </a:cubicBezTo>
                    <a:cubicBezTo>
                      <a:pt x="53047" y="374823"/>
                      <a:pt x="50871" y="382127"/>
                      <a:pt x="55631" y="388294"/>
                    </a:cubicBezTo>
                    <a:cubicBezTo>
                      <a:pt x="60528" y="394623"/>
                      <a:pt x="71953" y="400304"/>
                      <a:pt x="81611" y="404442"/>
                    </a:cubicBezTo>
                    <a:cubicBezTo>
                      <a:pt x="90452" y="408256"/>
                      <a:pt x="100109" y="409879"/>
                      <a:pt x="110583" y="412557"/>
                    </a:cubicBezTo>
                    <a:cubicBezTo>
                      <a:pt x="122552" y="415560"/>
                      <a:pt x="136698" y="418400"/>
                      <a:pt x="149620" y="421483"/>
                    </a:cubicBezTo>
                    <a:cubicBezTo>
                      <a:pt x="162542" y="424567"/>
                      <a:pt x="174239" y="428949"/>
                      <a:pt x="188113" y="431221"/>
                    </a:cubicBezTo>
                    <a:cubicBezTo>
                      <a:pt x="203075" y="433656"/>
                      <a:pt x="221301" y="434305"/>
                      <a:pt x="236535" y="435035"/>
                    </a:cubicBezTo>
                    <a:cubicBezTo>
                      <a:pt x="249865" y="435684"/>
                      <a:pt x="261563" y="435603"/>
                      <a:pt x="274349" y="435847"/>
                    </a:cubicBezTo>
                    <a:cubicBezTo>
                      <a:pt x="287542" y="436090"/>
                      <a:pt x="299648" y="436496"/>
                      <a:pt x="314474" y="436658"/>
                    </a:cubicBezTo>
                    <a:cubicBezTo>
                      <a:pt x="332836" y="436820"/>
                      <a:pt x="355415" y="436658"/>
                      <a:pt x="376090" y="436658"/>
                    </a:cubicBezTo>
                    <a:cubicBezTo>
                      <a:pt x="397173" y="436658"/>
                      <a:pt x="417168" y="436658"/>
                      <a:pt x="439883" y="436658"/>
                    </a:cubicBezTo>
                    <a:cubicBezTo>
                      <a:pt x="466134" y="436658"/>
                      <a:pt x="497827" y="436658"/>
                      <a:pt x="524486" y="436658"/>
                    </a:cubicBezTo>
                    <a:cubicBezTo>
                      <a:pt x="548561" y="436658"/>
                      <a:pt x="569372" y="436658"/>
                      <a:pt x="593039" y="436658"/>
                    </a:cubicBezTo>
                    <a:cubicBezTo>
                      <a:pt x="618611" y="436658"/>
                      <a:pt x="646903" y="436658"/>
                      <a:pt x="673018" y="436658"/>
                    </a:cubicBezTo>
                    <a:cubicBezTo>
                      <a:pt x="698182" y="436658"/>
                      <a:pt x="722121" y="436658"/>
                      <a:pt x="747012" y="436658"/>
                    </a:cubicBezTo>
                    <a:cubicBezTo>
                      <a:pt x="772312" y="436658"/>
                      <a:pt x="797475" y="436658"/>
                      <a:pt x="823318" y="436658"/>
                    </a:cubicBezTo>
                    <a:cubicBezTo>
                      <a:pt x="850114" y="436658"/>
                      <a:pt x="879630" y="436577"/>
                      <a:pt x="904929" y="436577"/>
                    </a:cubicBezTo>
                    <a:cubicBezTo>
                      <a:pt x="926964" y="436577"/>
                      <a:pt x="945871" y="436577"/>
                      <a:pt x="966546" y="436577"/>
                    </a:cubicBezTo>
                    <a:cubicBezTo>
                      <a:pt x="987492" y="436577"/>
                      <a:pt x="1008439" y="436496"/>
                      <a:pt x="1029930" y="436496"/>
                    </a:cubicBezTo>
                    <a:cubicBezTo>
                      <a:pt x="1052101" y="436496"/>
                      <a:pt x="1075496" y="436496"/>
                      <a:pt x="1097531" y="436496"/>
                    </a:cubicBezTo>
                    <a:cubicBezTo>
                      <a:pt x="1118478" y="436496"/>
                      <a:pt x="1138337" y="436415"/>
                      <a:pt x="1158876" y="436415"/>
                    </a:cubicBezTo>
                    <a:cubicBezTo>
                      <a:pt x="1179686" y="436334"/>
                      <a:pt x="1202129" y="436252"/>
                      <a:pt x="1221852" y="436252"/>
                    </a:cubicBezTo>
                    <a:cubicBezTo>
                      <a:pt x="1239534" y="436252"/>
                      <a:pt x="1255040" y="436496"/>
                      <a:pt x="1271907" y="436577"/>
                    </a:cubicBezTo>
                    <a:cubicBezTo>
                      <a:pt x="1289181" y="436658"/>
                      <a:pt x="1306455" y="436658"/>
                      <a:pt x="1324546" y="436658"/>
                    </a:cubicBezTo>
                    <a:cubicBezTo>
                      <a:pt x="1343588" y="436658"/>
                      <a:pt x="1363855" y="436658"/>
                      <a:pt x="1383306" y="436658"/>
                    </a:cubicBezTo>
                    <a:cubicBezTo>
                      <a:pt x="1402348" y="436658"/>
                      <a:pt x="1420302" y="436658"/>
                      <a:pt x="1440025" y="436658"/>
                    </a:cubicBezTo>
                    <a:cubicBezTo>
                      <a:pt x="1461652" y="436658"/>
                      <a:pt x="1484639" y="436658"/>
                      <a:pt x="1508170" y="436658"/>
                    </a:cubicBezTo>
                    <a:cubicBezTo>
                      <a:pt x="1533470" y="436658"/>
                      <a:pt x="1561354" y="436658"/>
                      <a:pt x="1586925" y="436658"/>
                    </a:cubicBezTo>
                    <a:cubicBezTo>
                      <a:pt x="1611272" y="436658"/>
                      <a:pt x="1633171" y="436658"/>
                      <a:pt x="1658063" y="436658"/>
                    </a:cubicBezTo>
                    <a:cubicBezTo>
                      <a:pt x="1685402" y="436658"/>
                      <a:pt x="1718591" y="436658"/>
                      <a:pt x="1744162" y="436658"/>
                    </a:cubicBezTo>
                    <a:cubicBezTo>
                      <a:pt x="1764701" y="436658"/>
                      <a:pt x="1780615" y="436658"/>
                      <a:pt x="1799930" y="436658"/>
                    </a:cubicBezTo>
                    <a:cubicBezTo>
                      <a:pt x="1821013" y="436658"/>
                      <a:pt x="1844816" y="436658"/>
                      <a:pt x="1866034" y="436658"/>
                    </a:cubicBezTo>
                    <a:cubicBezTo>
                      <a:pt x="1885893" y="436658"/>
                      <a:pt x="1903304" y="436658"/>
                      <a:pt x="1923434" y="436658"/>
                    </a:cubicBezTo>
                    <a:cubicBezTo>
                      <a:pt x="1945605" y="436658"/>
                      <a:pt x="1969272" y="436658"/>
                      <a:pt x="1993620" y="436658"/>
                    </a:cubicBezTo>
                    <a:cubicBezTo>
                      <a:pt x="2020279" y="436658"/>
                      <a:pt x="2049387" y="436658"/>
                      <a:pt x="2076999" y="436658"/>
                    </a:cubicBezTo>
                    <a:cubicBezTo>
                      <a:pt x="2104474" y="436658"/>
                      <a:pt x="2130590" y="436658"/>
                      <a:pt x="2159018" y="436658"/>
                    </a:cubicBezTo>
                    <a:cubicBezTo>
                      <a:pt x="2189622" y="436658"/>
                      <a:pt x="2222674" y="436658"/>
                      <a:pt x="2254367" y="436658"/>
                    </a:cubicBezTo>
                    <a:cubicBezTo>
                      <a:pt x="2285787" y="436658"/>
                      <a:pt x="2315847" y="436658"/>
                      <a:pt x="2348083" y="436658"/>
                    </a:cubicBezTo>
                    <a:cubicBezTo>
                      <a:pt x="2382360" y="436658"/>
                      <a:pt x="2419221" y="436658"/>
                      <a:pt x="2454449" y="436658"/>
                    </a:cubicBezTo>
                    <a:cubicBezTo>
                      <a:pt x="2489270" y="436658"/>
                      <a:pt x="2524227" y="436577"/>
                      <a:pt x="2558231" y="436577"/>
                    </a:cubicBezTo>
                    <a:cubicBezTo>
                      <a:pt x="2591148" y="436577"/>
                      <a:pt x="2624472" y="436577"/>
                      <a:pt x="2655484" y="436577"/>
                    </a:cubicBezTo>
                    <a:cubicBezTo>
                      <a:pt x="2684048" y="436577"/>
                      <a:pt x="2709212" y="436577"/>
                      <a:pt x="2737640" y="436577"/>
                    </a:cubicBezTo>
                    <a:cubicBezTo>
                      <a:pt x="2768244" y="436577"/>
                      <a:pt x="2801432" y="436496"/>
                      <a:pt x="2833125" y="436496"/>
                    </a:cubicBezTo>
                    <a:cubicBezTo>
                      <a:pt x="2864545" y="436496"/>
                      <a:pt x="2897733" y="436415"/>
                      <a:pt x="2927249" y="436415"/>
                    </a:cubicBezTo>
                    <a:cubicBezTo>
                      <a:pt x="2953637" y="436415"/>
                      <a:pt x="2976760" y="436334"/>
                      <a:pt x="3001923" y="436334"/>
                    </a:cubicBezTo>
                    <a:cubicBezTo>
                      <a:pt x="3027631" y="436252"/>
                      <a:pt x="3056330" y="436171"/>
                      <a:pt x="3079862" y="436171"/>
                    </a:cubicBezTo>
                    <a:cubicBezTo>
                      <a:pt x="3099176" y="436171"/>
                      <a:pt x="3114682" y="436171"/>
                      <a:pt x="3132773" y="436171"/>
                    </a:cubicBezTo>
                    <a:cubicBezTo>
                      <a:pt x="3151951" y="436171"/>
                      <a:pt x="3172490" y="436090"/>
                      <a:pt x="3192213" y="436009"/>
                    </a:cubicBezTo>
                    <a:cubicBezTo>
                      <a:pt x="3211663" y="435928"/>
                      <a:pt x="3231250" y="435847"/>
                      <a:pt x="3250428" y="435766"/>
                    </a:cubicBezTo>
                    <a:cubicBezTo>
                      <a:pt x="3269199" y="435684"/>
                      <a:pt x="3286746" y="435522"/>
                      <a:pt x="3305924" y="435360"/>
                    </a:cubicBezTo>
                    <a:cubicBezTo>
                      <a:pt x="3326735" y="435198"/>
                      <a:pt x="3348770" y="435035"/>
                      <a:pt x="3371077" y="434873"/>
                    </a:cubicBezTo>
                    <a:cubicBezTo>
                      <a:pt x="3394472" y="434629"/>
                      <a:pt x="3422764" y="434061"/>
                      <a:pt x="3443166" y="434143"/>
                    </a:cubicBezTo>
                    <a:cubicBezTo>
                      <a:pt x="3458265" y="434143"/>
                      <a:pt x="3469010" y="434548"/>
                      <a:pt x="3482340" y="434711"/>
                    </a:cubicBezTo>
                    <a:cubicBezTo>
                      <a:pt x="3496349" y="434873"/>
                      <a:pt x="3511584" y="434792"/>
                      <a:pt x="3525322" y="435035"/>
                    </a:cubicBezTo>
                    <a:cubicBezTo>
                      <a:pt x="3537971" y="435198"/>
                      <a:pt x="3548309" y="435766"/>
                      <a:pt x="3561502" y="435928"/>
                    </a:cubicBezTo>
                    <a:cubicBezTo>
                      <a:pt x="3577417" y="436090"/>
                      <a:pt x="3594963" y="435928"/>
                      <a:pt x="3614005" y="435847"/>
                    </a:cubicBezTo>
                    <a:cubicBezTo>
                      <a:pt x="3636721" y="435766"/>
                      <a:pt x="3663380" y="435603"/>
                      <a:pt x="3688544" y="435522"/>
                    </a:cubicBezTo>
                    <a:cubicBezTo>
                      <a:pt x="3714115" y="435360"/>
                      <a:pt x="3741183" y="435279"/>
                      <a:pt x="3766210" y="435116"/>
                    </a:cubicBezTo>
                    <a:cubicBezTo>
                      <a:pt x="3789741" y="434954"/>
                      <a:pt x="3814088" y="434548"/>
                      <a:pt x="3834763" y="434467"/>
                    </a:cubicBezTo>
                    <a:cubicBezTo>
                      <a:pt x="3851901" y="434386"/>
                      <a:pt x="3866319" y="434467"/>
                      <a:pt x="3881826" y="434467"/>
                    </a:cubicBezTo>
                    <a:cubicBezTo>
                      <a:pt x="3897195" y="434467"/>
                      <a:pt x="3912565" y="434467"/>
                      <a:pt x="3927528" y="434548"/>
                    </a:cubicBezTo>
                    <a:cubicBezTo>
                      <a:pt x="3941809" y="434629"/>
                      <a:pt x="3955003" y="434954"/>
                      <a:pt x="3969693" y="435035"/>
                    </a:cubicBezTo>
                    <a:cubicBezTo>
                      <a:pt x="3985744" y="435116"/>
                      <a:pt x="4002882" y="434954"/>
                      <a:pt x="4019884" y="434873"/>
                    </a:cubicBezTo>
                    <a:cubicBezTo>
                      <a:pt x="4037294" y="434792"/>
                      <a:pt x="4054704" y="434629"/>
                      <a:pt x="4072795" y="434386"/>
                    </a:cubicBezTo>
                    <a:cubicBezTo>
                      <a:pt x="4091974" y="434143"/>
                      <a:pt x="4114145" y="433575"/>
                      <a:pt x="4132235" y="433493"/>
                    </a:cubicBezTo>
                    <a:cubicBezTo>
                      <a:pt x="4147469" y="433412"/>
                      <a:pt x="4159710" y="433656"/>
                      <a:pt x="4174265" y="433575"/>
                    </a:cubicBezTo>
                    <a:cubicBezTo>
                      <a:pt x="4190179" y="433493"/>
                      <a:pt x="4207317" y="433250"/>
                      <a:pt x="4224184" y="432925"/>
                    </a:cubicBezTo>
                    <a:cubicBezTo>
                      <a:pt x="4241321" y="432601"/>
                      <a:pt x="4259956" y="432033"/>
                      <a:pt x="4276278" y="431789"/>
                    </a:cubicBezTo>
                    <a:cubicBezTo>
                      <a:pt x="4290832" y="431546"/>
                      <a:pt x="4303346" y="431708"/>
                      <a:pt x="4317628" y="431384"/>
                    </a:cubicBezTo>
                    <a:cubicBezTo>
                      <a:pt x="4332998" y="431059"/>
                      <a:pt x="4348776" y="430572"/>
                      <a:pt x="4365370" y="429923"/>
                    </a:cubicBezTo>
                    <a:cubicBezTo>
                      <a:pt x="4383325" y="429193"/>
                      <a:pt x="4404952" y="429030"/>
                      <a:pt x="4421546" y="427326"/>
                    </a:cubicBezTo>
                    <a:cubicBezTo>
                      <a:pt x="4435012" y="425947"/>
                      <a:pt x="4444669" y="423756"/>
                      <a:pt x="4457591" y="421565"/>
                    </a:cubicBezTo>
                    <a:cubicBezTo>
                      <a:pt x="4472689" y="418968"/>
                      <a:pt x="4489147" y="415641"/>
                      <a:pt x="4506285" y="412638"/>
                    </a:cubicBezTo>
                    <a:cubicBezTo>
                      <a:pt x="4525328" y="409311"/>
                      <a:pt x="4548315" y="404767"/>
                      <a:pt x="4566678" y="402738"/>
                    </a:cubicBezTo>
                    <a:cubicBezTo>
                      <a:pt x="4581503" y="401115"/>
                      <a:pt x="4595513" y="402170"/>
                      <a:pt x="4607619" y="400304"/>
                    </a:cubicBezTo>
                    <a:cubicBezTo>
                      <a:pt x="4618092" y="398681"/>
                      <a:pt x="4625981" y="395516"/>
                      <a:pt x="4635774" y="393001"/>
                    </a:cubicBezTo>
                    <a:cubicBezTo>
                      <a:pt x="4646656" y="390160"/>
                      <a:pt x="4656993" y="387158"/>
                      <a:pt x="4670187" y="384155"/>
                    </a:cubicBezTo>
                    <a:cubicBezTo>
                      <a:pt x="4687598" y="380179"/>
                      <a:pt x="4709768" y="375148"/>
                      <a:pt x="4731260" y="371740"/>
                    </a:cubicBezTo>
                    <a:cubicBezTo>
                      <a:pt x="4754247" y="368088"/>
                      <a:pt x="4781178" y="366384"/>
                      <a:pt x="4803757" y="363219"/>
                    </a:cubicBezTo>
                    <a:cubicBezTo>
                      <a:pt x="4823752" y="360379"/>
                      <a:pt x="4842659" y="357782"/>
                      <a:pt x="4859797" y="353968"/>
                    </a:cubicBezTo>
                    <a:cubicBezTo>
                      <a:pt x="4875439" y="350479"/>
                      <a:pt x="4889313" y="345123"/>
                      <a:pt x="4902915" y="341634"/>
                    </a:cubicBezTo>
                    <a:cubicBezTo>
                      <a:pt x="4914612" y="338631"/>
                      <a:pt x="4925358" y="336846"/>
                      <a:pt x="4936375" y="334087"/>
                    </a:cubicBezTo>
                    <a:cubicBezTo>
                      <a:pt x="4947529" y="331247"/>
                      <a:pt x="4957730" y="328163"/>
                      <a:pt x="4969292" y="324755"/>
                    </a:cubicBezTo>
                    <a:cubicBezTo>
                      <a:pt x="4982485" y="320860"/>
                      <a:pt x="4996767" y="316965"/>
                      <a:pt x="5011185" y="311771"/>
                    </a:cubicBezTo>
                    <a:cubicBezTo>
                      <a:pt x="5028051" y="305685"/>
                      <a:pt x="5047366" y="297165"/>
                      <a:pt x="5063688" y="289780"/>
                    </a:cubicBezTo>
                    <a:cubicBezTo>
                      <a:pt x="5078650" y="282964"/>
                      <a:pt x="5094020" y="276391"/>
                      <a:pt x="5105718" y="269087"/>
                    </a:cubicBezTo>
                    <a:cubicBezTo>
                      <a:pt x="5116055" y="262596"/>
                      <a:pt x="5123944" y="255211"/>
                      <a:pt x="5131425" y="248719"/>
                    </a:cubicBezTo>
                    <a:cubicBezTo>
                      <a:pt x="5137818" y="243201"/>
                      <a:pt x="5145027" y="239550"/>
                      <a:pt x="5148020" y="232895"/>
                    </a:cubicBezTo>
                    <a:cubicBezTo>
                      <a:pt x="5152100" y="223645"/>
                      <a:pt x="5146795" y="208145"/>
                      <a:pt x="5145707" y="196947"/>
                    </a:cubicBezTo>
                    <a:cubicBezTo>
                      <a:pt x="5144755" y="187047"/>
                      <a:pt x="5145435" y="177390"/>
                      <a:pt x="5142171" y="169113"/>
                    </a:cubicBezTo>
                    <a:cubicBezTo>
                      <a:pt x="5139315" y="161891"/>
                      <a:pt x="5135370" y="155886"/>
                      <a:pt x="5128705" y="149719"/>
                    </a:cubicBezTo>
                    <a:cubicBezTo>
                      <a:pt x="5121224" y="142659"/>
                      <a:pt x="5108982" y="135355"/>
                      <a:pt x="5097965" y="129756"/>
                    </a:cubicBezTo>
                    <a:cubicBezTo>
                      <a:pt x="5087900" y="124644"/>
                      <a:pt x="5076746" y="120343"/>
                      <a:pt x="5065864" y="117178"/>
                    </a:cubicBezTo>
                    <a:cubicBezTo>
                      <a:pt x="5055935" y="114338"/>
                      <a:pt x="5046278" y="113689"/>
                      <a:pt x="5035669" y="111254"/>
                    </a:cubicBezTo>
                    <a:cubicBezTo>
                      <a:pt x="5023427" y="108495"/>
                      <a:pt x="5008737" y="103627"/>
                      <a:pt x="4996631" y="101111"/>
                    </a:cubicBezTo>
                    <a:cubicBezTo>
                      <a:pt x="4986702" y="99001"/>
                      <a:pt x="4978541" y="97784"/>
                      <a:pt x="4968611" y="96486"/>
                    </a:cubicBezTo>
                    <a:cubicBezTo>
                      <a:pt x="4957458" y="95025"/>
                      <a:pt x="4943856" y="94295"/>
                      <a:pt x="4932566" y="92915"/>
                    </a:cubicBezTo>
                    <a:cubicBezTo>
                      <a:pt x="4922229" y="91698"/>
                      <a:pt x="4914476" y="90318"/>
                      <a:pt x="4903323" y="88695"/>
                    </a:cubicBezTo>
                    <a:cubicBezTo>
                      <a:pt x="4888633" y="86585"/>
                      <a:pt x="4869726" y="83826"/>
                      <a:pt x="4852180" y="81473"/>
                    </a:cubicBezTo>
                    <a:cubicBezTo>
                      <a:pt x="4833817" y="78958"/>
                      <a:pt x="4813822" y="76767"/>
                      <a:pt x="4795732" y="74089"/>
                    </a:cubicBezTo>
                    <a:cubicBezTo>
                      <a:pt x="4778594" y="71492"/>
                      <a:pt x="4762680" y="68733"/>
                      <a:pt x="4746086" y="65730"/>
                    </a:cubicBezTo>
                    <a:cubicBezTo>
                      <a:pt x="4728947" y="62647"/>
                      <a:pt x="4711265" y="59401"/>
                      <a:pt x="4694534" y="55587"/>
                    </a:cubicBezTo>
                    <a:cubicBezTo>
                      <a:pt x="4678212" y="51854"/>
                      <a:pt x="4662434" y="45930"/>
                      <a:pt x="4646928" y="43009"/>
                    </a:cubicBezTo>
                    <a:cubicBezTo>
                      <a:pt x="4633054" y="40412"/>
                      <a:pt x="4620813" y="40250"/>
                      <a:pt x="4605986" y="38302"/>
                    </a:cubicBezTo>
                    <a:cubicBezTo>
                      <a:pt x="4588168" y="35949"/>
                      <a:pt x="4565181" y="31811"/>
                      <a:pt x="4547363" y="29701"/>
                    </a:cubicBezTo>
                    <a:cubicBezTo>
                      <a:pt x="4532537" y="27997"/>
                      <a:pt x="4519887" y="26698"/>
                      <a:pt x="4506285" y="26130"/>
                    </a:cubicBezTo>
                    <a:cubicBezTo>
                      <a:pt x="4493228" y="25562"/>
                      <a:pt x="4480714" y="26049"/>
                      <a:pt x="4467384" y="26130"/>
                    </a:cubicBezTo>
                    <a:cubicBezTo>
                      <a:pt x="4453510" y="26211"/>
                      <a:pt x="4438276" y="26455"/>
                      <a:pt x="4424675" y="26455"/>
                    </a:cubicBezTo>
                    <a:cubicBezTo>
                      <a:pt x="4412433" y="26455"/>
                      <a:pt x="4401143" y="26374"/>
                      <a:pt x="4389582" y="26292"/>
                    </a:cubicBezTo>
                    <a:cubicBezTo>
                      <a:pt x="4378156" y="26211"/>
                      <a:pt x="4366730" y="26130"/>
                      <a:pt x="4355713" y="25968"/>
                    </a:cubicBezTo>
                    <a:cubicBezTo>
                      <a:pt x="4345240" y="25806"/>
                      <a:pt x="4335990" y="25562"/>
                      <a:pt x="4325109" y="25481"/>
                    </a:cubicBezTo>
                    <a:cubicBezTo>
                      <a:pt x="4312731" y="25400"/>
                      <a:pt x="4299129" y="25400"/>
                      <a:pt x="4285528" y="25400"/>
                    </a:cubicBezTo>
                    <a:cubicBezTo>
                      <a:pt x="4271246" y="25400"/>
                      <a:pt x="4255604" y="25643"/>
                      <a:pt x="4241458" y="25643"/>
                    </a:cubicBezTo>
                    <a:cubicBezTo>
                      <a:pt x="4228128" y="25643"/>
                      <a:pt x="4216023" y="25481"/>
                      <a:pt x="4202965" y="25481"/>
                    </a:cubicBezTo>
                    <a:cubicBezTo>
                      <a:pt x="4189363" y="25481"/>
                      <a:pt x="4174265" y="25643"/>
                      <a:pt x="4161207" y="25562"/>
                    </a:cubicBezTo>
                    <a:cubicBezTo>
                      <a:pt x="4149645" y="25481"/>
                      <a:pt x="4139036" y="25238"/>
                      <a:pt x="4128427" y="25075"/>
                    </a:cubicBezTo>
                    <a:cubicBezTo>
                      <a:pt x="4118633" y="24913"/>
                      <a:pt x="4109792" y="24669"/>
                      <a:pt x="4099863" y="24507"/>
                    </a:cubicBezTo>
                    <a:cubicBezTo>
                      <a:pt x="4088845" y="24345"/>
                      <a:pt x="4076604" y="24264"/>
                      <a:pt x="4065314" y="24183"/>
                    </a:cubicBezTo>
                    <a:cubicBezTo>
                      <a:pt x="4054432" y="24101"/>
                      <a:pt x="4043551" y="23939"/>
                      <a:pt x="4033078" y="24020"/>
                    </a:cubicBezTo>
                    <a:cubicBezTo>
                      <a:pt x="4023149" y="24101"/>
                      <a:pt x="4015259" y="24101"/>
                      <a:pt x="4004242" y="24669"/>
                    </a:cubicBezTo>
                    <a:cubicBezTo>
                      <a:pt x="3989008" y="25400"/>
                      <a:pt x="3968605" y="28078"/>
                      <a:pt x="3950379" y="28808"/>
                    </a:cubicBezTo>
                    <a:cubicBezTo>
                      <a:pt x="3931608" y="29538"/>
                      <a:pt x="3911750" y="28808"/>
                      <a:pt x="3892979" y="28808"/>
                    </a:cubicBezTo>
                    <a:cubicBezTo>
                      <a:pt x="3874888" y="28808"/>
                      <a:pt x="3857886" y="28727"/>
                      <a:pt x="3839524" y="28727"/>
                    </a:cubicBezTo>
                    <a:cubicBezTo>
                      <a:pt x="3820073" y="28727"/>
                      <a:pt x="3799262" y="28727"/>
                      <a:pt x="3779132" y="28727"/>
                    </a:cubicBezTo>
                    <a:cubicBezTo>
                      <a:pt x="3758865" y="28727"/>
                      <a:pt x="3738598" y="28808"/>
                      <a:pt x="3718195" y="28808"/>
                    </a:cubicBezTo>
                    <a:cubicBezTo>
                      <a:pt x="3697657" y="28808"/>
                      <a:pt x="3677254" y="28808"/>
                      <a:pt x="3656579" y="28808"/>
                    </a:cubicBezTo>
                    <a:cubicBezTo>
                      <a:pt x="3635632" y="28808"/>
                      <a:pt x="3614550" y="28889"/>
                      <a:pt x="3593058" y="28889"/>
                    </a:cubicBezTo>
                    <a:cubicBezTo>
                      <a:pt x="3570751" y="28889"/>
                      <a:pt x="3547220" y="28889"/>
                      <a:pt x="3525049" y="28889"/>
                    </a:cubicBezTo>
                    <a:cubicBezTo>
                      <a:pt x="3503966" y="28889"/>
                      <a:pt x="3483972" y="28970"/>
                      <a:pt x="3463161" y="28970"/>
                    </a:cubicBezTo>
                    <a:cubicBezTo>
                      <a:pt x="3441942" y="29051"/>
                      <a:pt x="3420587" y="29133"/>
                      <a:pt x="3398688" y="29133"/>
                    </a:cubicBezTo>
                    <a:cubicBezTo>
                      <a:pt x="3375837" y="29214"/>
                      <a:pt x="3350130" y="29214"/>
                      <a:pt x="3328639" y="29214"/>
                    </a:cubicBezTo>
                    <a:cubicBezTo>
                      <a:pt x="3310413" y="29214"/>
                      <a:pt x="3295178" y="29051"/>
                      <a:pt x="3278040" y="29051"/>
                    </a:cubicBezTo>
                    <a:cubicBezTo>
                      <a:pt x="3260358" y="29051"/>
                      <a:pt x="3242676" y="29133"/>
                      <a:pt x="3224177" y="29133"/>
                    </a:cubicBezTo>
                    <a:cubicBezTo>
                      <a:pt x="3204318" y="29133"/>
                      <a:pt x="3181739" y="29295"/>
                      <a:pt x="3162561" y="29214"/>
                    </a:cubicBezTo>
                    <a:cubicBezTo>
                      <a:pt x="3145831" y="29133"/>
                      <a:pt x="3132229" y="28808"/>
                      <a:pt x="3115362" y="28727"/>
                    </a:cubicBezTo>
                    <a:cubicBezTo>
                      <a:pt x="3096048" y="28646"/>
                      <a:pt x="3075373" y="28727"/>
                      <a:pt x="3053338" y="28727"/>
                    </a:cubicBezTo>
                    <a:cubicBezTo>
                      <a:pt x="3028175" y="28727"/>
                      <a:pt x="3000427" y="28727"/>
                      <a:pt x="2972679" y="28727"/>
                    </a:cubicBezTo>
                    <a:cubicBezTo>
                      <a:pt x="2943027" y="28727"/>
                      <a:pt x="2912151" y="28808"/>
                      <a:pt x="2880731" y="28808"/>
                    </a:cubicBezTo>
                    <a:cubicBezTo>
                      <a:pt x="2847543" y="28808"/>
                      <a:pt x="2813266" y="28808"/>
                      <a:pt x="2778581" y="28808"/>
                    </a:cubicBezTo>
                    <a:cubicBezTo>
                      <a:pt x="2742536" y="28808"/>
                      <a:pt x="2705267" y="28808"/>
                      <a:pt x="2668406" y="28808"/>
                    </a:cubicBezTo>
                    <a:cubicBezTo>
                      <a:pt x="2631137" y="28808"/>
                      <a:pt x="2592508" y="28889"/>
                      <a:pt x="2556055" y="28889"/>
                    </a:cubicBezTo>
                    <a:cubicBezTo>
                      <a:pt x="2521370" y="28889"/>
                      <a:pt x="2486006" y="28889"/>
                      <a:pt x="2454722" y="28889"/>
                    </a:cubicBezTo>
                    <a:cubicBezTo>
                      <a:pt x="2427790" y="28889"/>
                      <a:pt x="2406027" y="28970"/>
                      <a:pt x="2379368" y="28970"/>
                    </a:cubicBezTo>
                    <a:cubicBezTo>
                      <a:pt x="2349443" y="29051"/>
                      <a:pt x="2315575" y="29051"/>
                      <a:pt x="2283747" y="29133"/>
                    </a:cubicBezTo>
                    <a:cubicBezTo>
                      <a:pt x="2252054" y="29214"/>
                      <a:pt x="2220362" y="29214"/>
                      <a:pt x="2188942" y="29295"/>
                    </a:cubicBezTo>
                    <a:cubicBezTo>
                      <a:pt x="2157930" y="29376"/>
                      <a:pt x="2128142" y="29376"/>
                      <a:pt x="2096449" y="29457"/>
                    </a:cubicBezTo>
                    <a:cubicBezTo>
                      <a:pt x="2062853" y="29538"/>
                      <a:pt x="2023272" y="29620"/>
                      <a:pt x="1992803" y="29782"/>
                    </a:cubicBezTo>
                    <a:cubicBezTo>
                      <a:pt x="1968728" y="29863"/>
                      <a:pt x="1948870" y="30025"/>
                      <a:pt x="1928331" y="30188"/>
                    </a:cubicBezTo>
                    <a:cubicBezTo>
                      <a:pt x="1909560" y="30350"/>
                      <a:pt x="1892966" y="30512"/>
                      <a:pt x="1874332" y="30674"/>
                    </a:cubicBezTo>
                    <a:cubicBezTo>
                      <a:pt x="1854473" y="30918"/>
                      <a:pt x="1833526" y="31161"/>
                      <a:pt x="1812851" y="31405"/>
                    </a:cubicBezTo>
                    <a:cubicBezTo>
                      <a:pt x="1791905" y="31729"/>
                      <a:pt x="1769326" y="32054"/>
                      <a:pt x="1749331" y="32379"/>
                    </a:cubicBezTo>
                    <a:cubicBezTo>
                      <a:pt x="1731377" y="32703"/>
                      <a:pt x="1713966" y="33190"/>
                      <a:pt x="1698052" y="33352"/>
                    </a:cubicBezTo>
                    <a:cubicBezTo>
                      <a:pt x="1684178" y="33515"/>
                      <a:pt x="1672208" y="33352"/>
                      <a:pt x="1658879" y="33433"/>
                    </a:cubicBezTo>
                    <a:cubicBezTo>
                      <a:pt x="1644733" y="33515"/>
                      <a:pt x="1629363" y="33758"/>
                      <a:pt x="1615489" y="33839"/>
                    </a:cubicBezTo>
                    <a:cubicBezTo>
                      <a:pt x="1602703" y="33920"/>
                      <a:pt x="1592366" y="33839"/>
                      <a:pt x="1578492" y="33758"/>
                    </a:cubicBezTo>
                    <a:cubicBezTo>
                      <a:pt x="1560537" y="33677"/>
                      <a:pt x="1535918" y="33596"/>
                      <a:pt x="1516740" y="33352"/>
                    </a:cubicBezTo>
                    <a:cubicBezTo>
                      <a:pt x="1500009" y="33109"/>
                      <a:pt x="1485047" y="32460"/>
                      <a:pt x="1469677" y="32379"/>
                    </a:cubicBezTo>
                    <a:cubicBezTo>
                      <a:pt x="1454851" y="32297"/>
                      <a:pt x="1439753" y="32216"/>
                      <a:pt x="1426015" y="32865"/>
                    </a:cubicBezTo>
                    <a:cubicBezTo>
                      <a:pt x="1413638" y="33433"/>
                      <a:pt x="1403980" y="34002"/>
                      <a:pt x="1391059" y="35624"/>
                    </a:cubicBezTo>
                    <a:cubicBezTo>
                      <a:pt x="1374464" y="37653"/>
                      <a:pt x="1354198" y="43252"/>
                      <a:pt x="1335291" y="45200"/>
                    </a:cubicBezTo>
                    <a:cubicBezTo>
                      <a:pt x="1316521" y="47148"/>
                      <a:pt x="1297070" y="46093"/>
                      <a:pt x="1278027" y="47229"/>
                    </a:cubicBezTo>
                    <a:cubicBezTo>
                      <a:pt x="1258849" y="48365"/>
                      <a:pt x="1238990" y="51205"/>
                      <a:pt x="1220492" y="51935"/>
                    </a:cubicBezTo>
                    <a:cubicBezTo>
                      <a:pt x="1203353" y="52666"/>
                      <a:pt x="1187575" y="51935"/>
                      <a:pt x="1170981" y="52016"/>
                    </a:cubicBezTo>
                    <a:cubicBezTo>
                      <a:pt x="1153979" y="52098"/>
                      <a:pt x="1135616" y="52341"/>
                      <a:pt x="1119702" y="52260"/>
                    </a:cubicBezTo>
                    <a:cubicBezTo>
                      <a:pt x="1105828" y="52179"/>
                      <a:pt x="1093859" y="51854"/>
                      <a:pt x="1080529" y="51692"/>
                    </a:cubicBezTo>
                    <a:cubicBezTo>
                      <a:pt x="1066383" y="51530"/>
                      <a:pt x="1053325" y="51205"/>
                      <a:pt x="1037139" y="51205"/>
                    </a:cubicBezTo>
                    <a:cubicBezTo>
                      <a:pt x="1016736" y="51205"/>
                      <a:pt x="988989" y="51611"/>
                      <a:pt x="968042" y="51773"/>
                    </a:cubicBezTo>
                    <a:cubicBezTo>
                      <a:pt x="950496" y="51935"/>
                      <a:pt x="935669" y="51935"/>
                      <a:pt x="919483" y="52179"/>
                    </a:cubicBezTo>
                    <a:cubicBezTo>
                      <a:pt x="903161" y="52422"/>
                      <a:pt x="886839" y="52666"/>
                      <a:pt x="870245" y="53396"/>
                    </a:cubicBezTo>
                    <a:cubicBezTo>
                      <a:pt x="852970" y="54207"/>
                      <a:pt x="838416" y="55343"/>
                      <a:pt x="817878" y="56804"/>
                    </a:cubicBezTo>
                    <a:cubicBezTo>
                      <a:pt x="788498" y="58833"/>
                      <a:pt x="752317" y="61430"/>
                      <a:pt x="710967" y="64838"/>
                    </a:cubicBezTo>
                    <a:cubicBezTo>
                      <a:pt x="653704" y="69626"/>
                      <a:pt x="557539" y="79607"/>
                      <a:pt x="506396" y="83583"/>
                    </a:cubicBezTo>
                    <a:cubicBezTo>
                      <a:pt x="475792" y="86017"/>
                      <a:pt x="455661" y="87478"/>
                      <a:pt x="432810" y="88371"/>
                    </a:cubicBezTo>
                    <a:cubicBezTo>
                      <a:pt x="413087" y="89182"/>
                      <a:pt x="385475" y="89426"/>
                      <a:pt x="377314" y="89182"/>
                    </a:cubicBezTo>
                    <a:cubicBezTo>
                      <a:pt x="375002" y="89101"/>
                      <a:pt x="374322" y="89101"/>
                      <a:pt x="372826" y="88858"/>
                    </a:cubicBezTo>
                    <a:cubicBezTo>
                      <a:pt x="371466" y="88614"/>
                      <a:pt x="370105" y="88290"/>
                      <a:pt x="368745" y="87884"/>
                    </a:cubicBezTo>
                    <a:cubicBezTo>
                      <a:pt x="367385" y="87478"/>
                      <a:pt x="366025" y="86991"/>
                      <a:pt x="364937" y="86423"/>
                    </a:cubicBezTo>
                    <a:cubicBezTo>
                      <a:pt x="363849" y="85855"/>
                      <a:pt x="362896" y="85125"/>
                      <a:pt x="362080" y="84394"/>
                    </a:cubicBezTo>
                    <a:cubicBezTo>
                      <a:pt x="361264" y="83664"/>
                      <a:pt x="360448" y="82853"/>
                      <a:pt x="359904" y="82041"/>
                    </a:cubicBezTo>
                    <a:cubicBezTo>
                      <a:pt x="359360" y="81230"/>
                      <a:pt x="359088" y="80337"/>
                      <a:pt x="358952" y="79444"/>
                    </a:cubicBezTo>
                    <a:cubicBezTo>
                      <a:pt x="358816" y="78552"/>
                      <a:pt x="358816" y="77659"/>
                      <a:pt x="358952" y="76767"/>
                    </a:cubicBezTo>
                    <a:cubicBezTo>
                      <a:pt x="359088" y="75874"/>
                      <a:pt x="359360" y="74981"/>
                      <a:pt x="359904" y="74170"/>
                    </a:cubicBezTo>
                    <a:cubicBezTo>
                      <a:pt x="360448" y="73358"/>
                      <a:pt x="361264" y="72547"/>
                      <a:pt x="362080" y="71817"/>
                    </a:cubicBezTo>
                    <a:cubicBezTo>
                      <a:pt x="362896" y="71086"/>
                      <a:pt x="363849" y="70437"/>
                      <a:pt x="364937" y="69869"/>
                    </a:cubicBezTo>
                    <a:cubicBezTo>
                      <a:pt x="366025" y="69301"/>
                      <a:pt x="367385" y="68733"/>
                      <a:pt x="368745" y="68327"/>
                    </a:cubicBezTo>
                    <a:cubicBezTo>
                      <a:pt x="370105" y="67921"/>
                      <a:pt x="371466" y="67597"/>
                      <a:pt x="372826" y="67353"/>
                    </a:cubicBezTo>
                    <a:cubicBezTo>
                      <a:pt x="374322" y="67110"/>
                      <a:pt x="377314" y="67029"/>
                      <a:pt x="377314" y="67029"/>
                    </a:cubicBezTo>
                  </a:path>
                </a:pathLst>
              </a:custGeom>
              <a:solidFill>
                <a:srgbClr val="E7191F"/>
              </a:solidFill>
              <a:ln>
                <a:noFill/>
              </a:ln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1015572" y="1028700"/>
            <a:ext cx="1419848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IBM Plex Sans Bold"/>
              </a:rPr>
              <a:t>Note: Authentication (missed in workshop)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3431" y="3399286"/>
            <a:ext cx="1326801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1"/>
              </a:lnSpc>
              <a:spcBef>
                <a:spcPct val="0"/>
              </a:spcBef>
            </a:pPr>
            <a:r>
              <a:rPr lang="en-US" sz="3225">
                <a:solidFill>
                  <a:srgbClr val="E7191F"/>
                </a:solidFill>
                <a:latin typeface="IBM Plex Sans Bold"/>
              </a:rPr>
              <a:t>After all configurations, below snippet should be added being concerned of the order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51761">
            <a:off x="10912533" y="-4157532"/>
            <a:ext cx="10454404" cy="76222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-4939101" y="6712177"/>
            <a:ext cx="11422613" cy="832812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83557" y="4392267"/>
            <a:ext cx="11920887" cy="17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7"/>
              </a:lnSpc>
            </a:pPr>
            <a:r>
              <a:rPr lang="en-US" sz="13027">
                <a:solidFill>
                  <a:srgbClr val="000000"/>
                </a:solidFill>
                <a:latin typeface="IBM Plex Sans"/>
              </a:rPr>
              <a:t>Thank </a:t>
            </a:r>
            <a:r>
              <a:rPr lang="en-US" sz="13027">
                <a:solidFill>
                  <a:srgbClr val="000000"/>
                </a:solidFill>
                <a:latin typeface="IBM Plex Sans Bold"/>
              </a:rPr>
              <a:t>You 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96439" y="2019300"/>
            <a:ext cx="12495122" cy="74346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572" y="1019175"/>
            <a:ext cx="1067391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000000"/>
                </a:solidFill>
                <a:latin typeface="IBM Plex Sans"/>
              </a:rPr>
              <a:t> Web App Architecture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75615" y="889562"/>
            <a:ext cx="1683685" cy="615833"/>
            <a:chOff x="0" y="0"/>
            <a:chExt cx="2244913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26459" y="148981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81353" y="3069207"/>
            <a:ext cx="17125294" cy="414858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Hypertext transfer protocol </a:t>
            </a:r>
            <a:r>
              <a:rPr lang="en-US" sz="6500">
                <a:solidFill>
                  <a:srgbClr val="000000"/>
                </a:solidFill>
                <a:latin typeface="IBM Plex Sans Bold"/>
              </a:rPr>
              <a:t>(HTTP)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3837" t="29989" r="5273" b="28200"/>
          <a:stretch>
            <a:fillRect/>
          </a:stretch>
        </p:blipFill>
        <p:spPr>
          <a:xfrm flipH="false" flipV="false" rot="0">
            <a:off x="1983136" y="2119575"/>
            <a:ext cx="11686284" cy="30239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983136" y="6041100"/>
            <a:ext cx="11686284" cy="27967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43047" t="21800" r="26389" b="6908"/>
          <a:stretch>
            <a:fillRect/>
          </a:stretch>
        </p:blipFill>
        <p:spPr>
          <a:xfrm flipH="false" flipV="false" rot="0">
            <a:off x="13821739" y="2679001"/>
            <a:ext cx="3795550" cy="615881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Hypertext transfer protocol </a:t>
            </a:r>
            <a:r>
              <a:rPr lang="en-US" sz="6500">
                <a:solidFill>
                  <a:srgbClr val="000000"/>
                </a:solidFill>
                <a:latin typeface="IBM Plex Sans Bold"/>
              </a:rPr>
              <a:t>(HTTP)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0112" y="5488650"/>
            <a:ext cx="1362141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HTTP Status Codes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62990" y="2336349"/>
            <a:ext cx="12562021" cy="631412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MVC Architecture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03368" y="2603878"/>
            <a:ext cx="13281264" cy="647805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Backend - API Endpoints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50224" y="2950180"/>
            <a:ext cx="15205282" cy="508646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ASP.NET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68479"/>
          <a:stretch>
            <a:fillRect/>
          </a:stretch>
        </p:blipFill>
        <p:spPr>
          <a:xfrm flipH="false" flipV="false" rot="0">
            <a:off x="-1482225" y="5493412"/>
            <a:ext cx="21239322" cy="48932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5572" y="1019175"/>
            <a:ext cx="136214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IBM Plex Sans"/>
              </a:rPr>
              <a:t>Backend Technologies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831812" y="6912506"/>
            <a:ext cx="5639512" cy="2055014"/>
            <a:chOff x="0" y="0"/>
            <a:chExt cx="7519349" cy="274001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519349" cy="1932708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3104672" y="2152644"/>
              <a:ext cx="1310005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IBM Plex Sans Bold"/>
                </a:rPr>
                <a:t>JAVA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636984" y="2748547"/>
            <a:ext cx="2618790" cy="3192540"/>
            <a:chOff x="0" y="0"/>
            <a:chExt cx="3491720" cy="425672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491720" cy="3491720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900437" y="3669345"/>
              <a:ext cx="169084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IBM Plex Sans Bold"/>
                </a:rPr>
                <a:t>Python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38347" y="3293595"/>
            <a:ext cx="4959644" cy="2647492"/>
            <a:chOff x="0" y="0"/>
            <a:chExt cx="6612858" cy="352998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12858" cy="2139070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1942574" y="2942614"/>
              <a:ext cx="2568575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IBM Plex Sans Bold"/>
                </a:rPr>
                <a:t>JavaScript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58523" y="3293595"/>
            <a:ext cx="3140832" cy="2647492"/>
            <a:chOff x="0" y="0"/>
            <a:chExt cx="4187776" cy="3529989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7776" cy="2093888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1576839" y="2942614"/>
              <a:ext cx="1034098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IBM Plex Sans Bold"/>
                </a:rPr>
                <a:t>PHP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45904" y="6912506"/>
            <a:ext cx="4956692" cy="2055014"/>
            <a:chOff x="0" y="0"/>
            <a:chExt cx="6608922" cy="2740019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8"/>
            <a:srcRect l="0" t="25083" r="0" b="0"/>
            <a:stretch>
              <a:fillRect/>
            </a:stretch>
          </p:blipFill>
          <p:spPr>
            <a:xfrm flipH="false" flipV="false" rot="0">
              <a:off x="0" y="0"/>
              <a:ext cx="6608922" cy="2034721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2978627" y="2152644"/>
              <a:ext cx="651669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IBM Plex Sans Bold"/>
                </a:rPr>
                <a:t>C#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75615" y="908167"/>
            <a:ext cx="1683685" cy="615833"/>
            <a:chOff x="0" y="0"/>
            <a:chExt cx="2244913" cy="82111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326459" y="175992"/>
              <a:ext cx="918455" cy="51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1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000000"/>
                  </a:solidFill>
                  <a:latin typeface="IBM Plex Sans"/>
                </a:rPr>
                <a:t>EIES</a:t>
              </a:r>
            </a:p>
          </p:txBody>
        </p:sp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4645" cy="821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DAFeHxeTM8c</dc:identifier>
  <dcterms:modified xsi:type="dcterms:W3CDTF">2011-08-01T06:04:30Z</dcterms:modified>
  <cp:revision>1</cp:revision>
  <dc:title>ASP.NET Workshop 2023</dc:title>
</cp:coreProperties>
</file>